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bookmarkIdSeed="2">
  <p:sldMasterIdLst>
    <p:sldMasterId id="2147484024" r:id="rId1"/>
    <p:sldMasterId id="2147484036" r:id="rId2"/>
  </p:sldMasterIdLst>
  <p:notesMasterIdLst>
    <p:notesMasterId r:id="rId15"/>
  </p:notesMasterIdLst>
  <p:handoutMasterIdLst>
    <p:handoutMasterId r:id="rId16"/>
  </p:handoutMasterIdLst>
  <p:sldIdLst>
    <p:sldId id="555" r:id="rId3"/>
    <p:sldId id="612" r:id="rId4"/>
    <p:sldId id="613" r:id="rId5"/>
    <p:sldId id="614" r:id="rId6"/>
    <p:sldId id="615" r:id="rId7"/>
    <p:sldId id="616" r:id="rId8"/>
    <p:sldId id="617" r:id="rId9"/>
    <p:sldId id="618" r:id="rId10"/>
    <p:sldId id="619" r:id="rId11"/>
    <p:sldId id="620" r:id="rId12"/>
    <p:sldId id="621" r:id="rId13"/>
    <p:sldId id="610" r:id="rId14"/>
  </p:sldIdLst>
  <p:sldSz cx="9144000" cy="6858000" type="screen4x3"/>
  <p:notesSz cx="6805613" cy="9939338"/>
  <p:kinsoku lang="ja-JP" invalStChars="、。，．・：；？！゛゜ヽヾゝゞ々ー’”）〕］｝〉》」』】°‰′″℃￠％ぁぃぅぇぉっゃゅょゎァィゥェォッャュョヮヵヶ!%),.:;?]}｡｣､･ｧｨｩｪｫｬｭｮｯｰﾞﾟ" invalEndChars="‘“（〔［｛〈《「『【￥＄$([\{｢￡"/>
  <p:defaultTextStyle>
    <a:defPPr>
      <a:defRPr lang="fr-FR"/>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p14:section name="Section par défaut" id="{AE1B06F2-8A9A-4310-8982-D2E85A46FFDA}">
          <p14:sldIdLst>
            <p14:sldId id="555"/>
            <p14:sldId id="612"/>
            <p14:sldId id="613"/>
            <p14:sldId id="614"/>
            <p14:sldId id="615"/>
            <p14:sldId id="616"/>
            <p14:sldId id="617"/>
            <p14:sldId id="618"/>
            <p14:sldId id="619"/>
            <p14:sldId id="620"/>
            <p14:sldId id="621"/>
            <p14:sldId id="610"/>
          </p14:sldIdLst>
        </p14:section>
        <p14:section name="Section sans titre" id="{0AB67ED0-8838-456C-911B-A017D96AC27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p15:clr>
            <a:srgbClr val="A4A3A4"/>
          </p15:clr>
        </p15:guide>
        <p15:guide id="2" pos="214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Animation="0"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AEAEA"/>
    <a:srgbClr val="8CF4EA"/>
    <a:srgbClr val="FAFD00"/>
    <a:srgbClr val="FFFFFF"/>
    <a:srgbClr val="E3BE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66" d="100"/>
          <a:sy n="66" d="100"/>
        </p:scale>
        <p:origin x="1264"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0" d="100"/>
          <a:sy n="40" d="100"/>
        </p:scale>
        <p:origin x="-1518" y="-96"/>
      </p:cViewPr>
      <p:guideLst>
        <p:guide orient="horz" pos="3131"/>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_rels/data1.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image" Target="../media/image9.png"/><Relationship Id="rId4" Type="http://schemas.openxmlformats.org/officeDocument/2006/relationships/image" Target="../media/image12.svg"/></Relationships>
</file>

<file path=ppt/diagrams/_rels/drawing1.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0.png"/><Relationship Id="rId1" Type="http://schemas.openxmlformats.org/officeDocument/2006/relationships/image" Target="../media/image9.png"/><Relationship Id="rId4" Type="http://schemas.openxmlformats.org/officeDocument/2006/relationships/image" Target="../media/image13.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47D584-D2FF-49AC-8991-8807E8CA5D77}" type="doc">
      <dgm:prSet loTypeId="urn:microsoft.com/office/officeart/2005/8/layout/vList3" loCatId="list" qsTypeId="urn:microsoft.com/office/officeart/2005/8/quickstyle/simple1" qsCatId="simple" csTypeId="urn:microsoft.com/office/officeart/2005/8/colors/accent1_2" csCatId="accent1" phldr="1"/>
      <dgm:spPr/>
    </dgm:pt>
    <dgm:pt modelId="{6EC78F92-B3EF-49F3-80C0-AB4309F4A066}">
      <dgm:prSet phldrT="[Texte]"/>
      <dgm:spPr>
        <a:solidFill>
          <a:schemeClr val="tx2"/>
        </a:solidFill>
      </dgm:spPr>
      <dgm:t>
        <a:bodyPr/>
        <a:lstStyle/>
        <a:p>
          <a:r>
            <a:rPr lang="fr-FR" dirty="0"/>
            <a:t>Compétence exclusive pour les motifs absolus</a:t>
          </a:r>
        </a:p>
      </dgm:t>
    </dgm:pt>
    <dgm:pt modelId="{A0982081-BD61-406E-814B-5862A6D389F1}" type="parTrans" cxnId="{D3EC9A33-67F6-4020-9565-707E9AF0403C}">
      <dgm:prSet/>
      <dgm:spPr/>
      <dgm:t>
        <a:bodyPr/>
        <a:lstStyle/>
        <a:p>
          <a:endParaRPr lang="fr-FR"/>
        </a:p>
      </dgm:t>
    </dgm:pt>
    <dgm:pt modelId="{9AA6F7CB-B642-4DCB-9535-FA99697A1121}" type="sibTrans" cxnId="{D3EC9A33-67F6-4020-9565-707E9AF0403C}">
      <dgm:prSet/>
      <dgm:spPr/>
      <dgm:t>
        <a:bodyPr/>
        <a:lstStyle/>
        <a:p>
          <a:endParaRPr lang="fr-FR"/>
        </a:p>
      </dgm:t>
    </dgm:pt>
    <dgm:pt modelId="{5CCF3C42-8C07-49E1-B74E-9B467B1FCB62}">
      <dgm:prSet phldrT="[Texte]"/>
      <dgm:spPr>
        <a:solidFill>
          <a:schemeClr val="tx2"/>
        </a:solidFill>
      </dgm:spPr>
      <dgm:t>
        <a:bodyPr/>
        <a:lstStyle/>
        <a:p>
          <a:r>
            <a:rPr lang="fr-FR" dirty="0"/>
            <a:t>Compétence exclusive pour les motifs relatifs suivants: marques, dénomination sociale nom commercial, nom de domaine, IG, entité publique, nom, image ou renommée d’une collectivité territoriale ou d’un EP de coopération intercommunale</a:t>
          </a:r>
        </a:p>
      </dgm:t>
    </dgm:pt>
    <dgm:pt modelId="{E2A17452-6FDB-4E83-9D0C-C6AF1361D397}" type="parTrans" cxnId="{BFF86CF7-C620-4A30-B5A3-4D26469DD989}">
      <dgm:prSet/>
      <dgm:spPr/>
      <dgm:t>
        <a:bodyPr/>
        <a:lstStyle/>
        <a:p>
          <a:endParaRPr lang="fr-FR"/>
        </a:p>
      </dgm:t>
    </dgm:pt>
    <dgm:pt modelId="{DF3B0A3C-FC48-449B-B796-1C1EFE94B2D6}" type="sibTrans" cxnId="{BFF86CF7-C620-4A30-B5A3-4D26469DD989}">
      <dgm:prSet/>
      <dgm:spPr/>
      <dgm:t>
        <a:bodyPr/>
        <a:lstStyle/>
        <a:p>
          <a:endParaRPr lang="fr-FR"/>
        </a:p>
      </dgm:t>
    </dgm:pt>
    <dgm:pt modelId="{BB593991-3184-46B0-ACE7-0373A833C257}">
      <dgm:prSet phldrT="[Texte]"/>
      <dgm:spPr>
        <a:solidFill>
          <a:schemeClr val="accent6"/>
        </a:solidFill>
      </dgm:spPr>
      <dgm:t>
        <a:bodyPr/>
        <a:lstStyle/>
        <a:p>
          <a:r>
            <a:rPr lang="fr-FR" dirty="0"/>
            <a:t>Compétence exclusive pour les motifs relatifs suivants: droit d’auteur, Dessin et Modèle</a:t>
          </a:r>
        </a:p>
      </dgm:t>
    </dgm:pt>
    <dgm:pt modelId="{8D2DD6D0-4F00-4C7B-8AEB-291A912D708A}" type="parTrans" cxnId="{1361F433-1A72-4405-A591-8493666328B7}">
      <dgm:prSet/>
      <dgm:spPr/>
      <dgm:t>
        <a:bodyPr/>
        <a:lstStyle/>
        <a:p>
          <a:endParaRPr lang="fr-FR"/>
        </a:p>
      </dgm:t>
    </dgm:pt>
    <dgm:pt modelId="{09CB8BF9-EBD6-4C85-8D73-6408ECD1DC28}" type="sibTrans" cxnId="{1361F433-1A72-4405-A591-8493666328B7}">
      <dgm:prSet/>
      <dgm:spPr/>
      <dgm:t>
        <a:bodyPr/>
        <a:lstStyle/>
        <a:p>
          <a:endParaRPr lang="fr-FR"/>
        </a:p>
      </dgm:t>
    </dgm:pt>
    <dgm:pt modelId="{38D346CD-F6D9-49A8-82DE-D9B5B8D048B2}">
      <dgm:prSet/>
      <dgm:spPr>
        <a:solidFill>
          <a:schemeClr val="accent6"/>
        </a:solidFill>
      </dgm:spPr>
      <dgm:t>
        <a:bodyPr/>
        <a:lstStyle/>
        <a:p>
          <a:r>
            <a:rPr lang="fr-FR" dirty="0"/>
            <a:t>Compétence exclusive pour tout motif lorsque (i) la demande est connexe à une autre action relevant de la compétence du TGI ou (ii) lorsque des mesures probatoires, provisoires ou conservatoires ont été ordonnées afin de faire cesser une atteinte et sont en cours d’exécution avant l’engagement d’une action au fond</a:t>
          </a:r>
        </a:p>
      </dgm:t>
    </dgm:pt>
    <dgm:pt modelId="{0B2F16AA-BBD8-4436-9D48-3C1EE22828DF}" type="parTrans" cxnId="{71602E10-5DB7-4661-85AD-893D4C3D79EA}">
      <dgm:prSet/>
      <dgm:spPr/>
      <dgm:t>
        <a:bodyPr/>
        <a:lstStyle/>
        <a:p>
          <a:endParaRPr lang="fr-FR"/>
        </a:p>
      </dgm:t>
    </dgm:pt>
    <dgm:pt modelId="{67670C1F-52EC-484D-9C44-D23CF0E23364}" type="sibTrans" cxnId="{71602E10-5DB7-4661-85AD-893D4C3D79EA}">
      <dgm:prSet/>
      <dgm:spPr/>
      <dgm:t>
        <a:bodyPr/>
        <a:lstStyle/>
        <a:p>
          <a:endParaRPr lang="fr-FR"/>
        </a:p>
      </dgm:t>
    </dgm:pt>
    <dgm:pt modelId="{F3A256F1-540C-49DF-9F72-175A570C12A0}" type="pres">
      <dgm:prSet presAssocID="{2147D584-D2FF-49AC-8991-8807E8CA5D77}" presName="linearFlow" presStyleCnt="0">
        <dgm:presLayoutVars>
          <dgm:dir/>
          <dgm:resizeHandles val="exact"/>
        </dgm:presLayoutVars>
      </dgm:prSet>
      <dgm:spPr/>
    </dgm:pt>
    <dgm:pt modelId="{D19C2C94-C392-4967-BD80-91443FE8DAEA}" type="pres">
      <dgm:prSet presAssocID="{6EC78F92-B3EF-49F3-80C0-AB4309F4A066}" presName="composite" presStyleCnt="0"/>
      <dgm:spPr/>
    </dgm:pt>
    <dgm:pt modelId="{3FAF41B5-1AE9-4429-8645-8C77B1FE540B}" type="pres">
      <dgm:prSet presAssocID="{6EC78F92-B3EF-49F3-80C0-AB4309F4A066}" presName="imgShp" presStyleLbl="fgImgPlace1" presStyleIdx="0" presStyleCnt="4"/>
      <dgm:spPr>
        <a:blipFill>
          <a:blip xmlns:r="http://schemas.openxmlformats.org/officeDocument/2006/relationships" r:embed="rId1"/>
          <a:srcRect/>
          <a:stretch>
            <a:fillRect l="-12000" r="-12000"/>
          </a:stretch>
        </a:blipFill>
      </dgm:spPr>
    </dgm:pt>
    <dgm:pt modelId="{4C96AE00-74D3-454F-BA53-C7CACCD91D7E}" type="pres">
      <dgm:prSet presAssocID="{6EC78F92-B3EF-49F3-80C0-AB4309F4A066}" presName="txShp" presStyleLbl="node1" presStyleIdx="0" presStyleCnt="4">
        <dgm:presLayoutVars>
          <dgm:bulletEnabled val="1"/>
        </dgm:presLayoutVars>
      </dgm:prSet>
      <dgm:spPr/>
    </dgm:pt>
    <dgm:pt modelId="{90862F6C-BB73-47BC-9EA5-DFA9FE9B8932}" type="pres">
      <dgm:prSet presAssocID="{9AA6F7CB-B642-4DCB-9535-FA99697A1121}" presName="spacing" presStyleCnt="0"/>
      <dgm:spPr/>
    </dgm:pt>
    <dgm:pt modelId="{EEB37C99-F65F-47EB-93A0-AD7965403DAF}" type="pres">
      <dgm:prSet presAssocID="{5CCF3C42-8C07-49E1-B74E-9B467B1FCB62}" presName="composite" presStyleCnt="0"/>
      <dgm:spPr/>
    </dgm:pt>
    <dgm:pt modelId="{AD88053E-ECF5-41DC-B4EA-706914D12294}" type="pres">
      <dgm:prSet presAssocID="{5CCF3C42-8C07-49E1-B74E-9B467B1FCB62}" presName="imgShp" presStyleLbl="fgImgPlace1" presStyleIdx="1" presStyleCnt="4"/>
      <dgm:spPr>
        <a:blipFill>
          <a:blip xmlns:r="http://schemas.openxmlformats.org/officeDocument/2006/relationships" r:embed="rId1">
            <a:extLst>
              <a:ext uri="{28A0092B-C50C-407E-A947-70E740481C1C}">
                <a14:useLocalDpi xmlns:a14="http://schemas.microsoft.com/office/drawing/2010/main" val="0"/>
              </a:ext>
            </a:extLst>
          </a:blip>
          <a:srcRect/>
          <a:stretch>
            <a:fillRect l="-12000" r="-12000"/>
          </a:stretch>
        </a:blipFill>
      </dgm:spPr>
    </dgm:pt>
    <dgm:pt modelId="{1AA21BA4-D8AD-4BB8-8DE3-186BE9E9BED0}" type="pres">
      <dgm:prSet presAssocID="{5CCF3C42-8C07-49E1-B74E-9B467B1FCB62}" presName="txShp" presStyleLbl="node1" presStyleIdx="1" presStyleCnt="4">
        <dgm:presLayoutVars>
          <dgm:bulletEnabled val="1"/>
        </dgm:presLayoutVars>
      </dgm:prSet>
      <dgm:spPr/>
    </dgm:pt>
    <dgm:pt modelId="{5DE98FB1-ECC6-4296-A670-BA3A81B278E8}" type="pres">
      <dgm:prSet presAssocID="{DF3B0A3C-FC48-449B-B796-1C1EFE94B2D6}" presName="spacing" presStyleCnt="0"/>
      <dgm:spPr/>
    </dgm:pt>
    <dgm:pt modelId="{47419DE4-C906-441A-8BC8-F7A1D085890C}" type="pres">
      <dgm:prSet presAssocID="{BB593991-3184-46B0-ACE7-0373A833C257}" presName="composite" presStyleCnt="0"/>
      <dgm:spPr/>
    </dgm:pt>
    <dgm:pt modelId="{C54B67BC-0BBA-44AD-989F-7038C5CB84F2}" type="pres">
      <dgm:prSet presAssocID="{BB593991-3184-46B0-ACE7-0373A833C257}" presName="imgShp" presStyleLbl="fgImgPlace1" presStyleIdx="2" presStyleCnt="4"/>
      <dgm:spPr>
        <a:blipFill>
          <a:blip xmlns:r="http://schemas.openxmlformats.org/officeDocument/2006/relationships" r:embed="rId2">
            <a:extLst>
              <a:ext uri="{96DAC541-7B7A-43D3-8B79-37D633B846F1}">
                <asvg:svgBlip xmlns:asvg="http://schemas.microsoft.com/office/drawing/2016/SVG/main" r:embed="rId3"/>
              </a:ext>
            </a:extLst>
          </a:blip>
          <a:srcRect/>
          <a:stretch>
            <a:fillRect l="-2000" r="-2000"/>
          </a:stretch>
        </a:blipFill>
      </dgm:spPr>
    </dgm:pt>
    <dgm:pt modelId="{2B834638-65CB-4915-9546-E94972A3DB73}" type="pres">
      <dgm:prSet presAssocID="{BB593991-3184-46B0-ACE7-0373A833C257}" presName="txShp" presStyleLbl="node1" presStyleIdx="2" presStyleCnt="4">
        <dgm:presLayoutVars>
          <dgm:bulletEnabled val="1"/>
        </dgm:presLayoutVars>
      </dgm:prSet>
      <dgm:spPr/>
    </dgm:pt>
    <dgm:pt modelId="{651FD126-8846-485B-9B1D-0CA499B9282F}" type="pres">
      <dgm:prSet presAssocID="{09CB8BF9-EBD6-4C85-8D73-6408ECD1DC28}" presName="spacing" presStyleCnt="0"/>
      <dgm:spPr/>
    </dgm:pt>
    <dgm:pt modelId="{C9E7DCC5-9E8B-4243-B544-83D748EC59FE}" type="pres">
      <dgm:prSet presAssocID="{38D346CD-F6D9-49A8-82DE-D9B5B8D048B2}" presName="composite" presStyleCnt="0"/>
      <dgm:spPr/>
    </dgm:pt>
    <dgm:pt modelId="{F40D5123-D6CB-4744-B113-713CAC590B72}" type="pres">
      <dgm:prSet presAssocID="{38D346CD-F6D9-49A8-82DE-D9B5B8D048B2}" presName="imgShp" presStyleLbl="fgImgPlace1" presStyleIdx="3" presStyleCnt="4"/>
      <dgm:spPr>
        <a:blipFill>
          <a:blip xmlns:r="http://schemas.openxmlformats.org/officeDocument/2006/relationships" r:embed="rId2">
            <a:extLst>
              <a:ext uri="{96DAC541-7B7A-43D3-8B79-37D633B846F1}">
                <asvg:svgBlip xmlns:asvg="http://schemas.microsoft.com/office/drawing/2016/SVG/main" r:embed="rId4"/>
              </a:ext>
            </a:extLst>
          </a:blip>
          <a:srcRect/>
          <a:stretch>
            <a:fillRect l="-2000" r="-2000"/>
          </a:stretch>
        </a:blipFill>
      </dgm:spPr>
    </dgm:pt>
    <dgm:pt modelId="{A78A4A9A-5559-498E-B832-13C925477230}" type="pres">
      <dgm:prSet presAssocID="{38D346CD-F6D9-49A8-82DE-D9B5B8D048B2}" presName="txShp" presStyleLbl="node1" presStyleIdx="3" presStyleCnt="4">
        <dgm:presLayoutVars>
          <dgm:bulletEnabled val="1"/>
        </dgm:presLayoutVars>
      </dgm:prSet>
      <dgm:spPr/>
    </dgm:pt>
  </dgm:ptLst>
  <dgm:cxnLst>
    <dgm:cxn modelId="{71602E10-5DB7-4661-85AD-893D4C3D79EA}" srcId="{2147D584-D2FF-49AC-8991-8807E8CA5D77}" destId="{38D346CD-F6D9-49A8-82DE-D9B5B8D048B2}" srcOrd="3" destOrd="0" parTransId="{0B2F16AA-BBD8-4436-9D48-3C1EE22828DF}" sibTransId="{67670C1F-52EC-484D-9C44-D23CF0E23364}"/>
    <dgm:cxn modelId="{59A1B416-719A-4B7A-889D-C340550810FD}" type="presOf" srcId="{5CCF3C42-8C07-49E1-B74E-9B467B1FCB62}" destId="{1AA21BA4-D8AD-4BB8-8DE3-186BE9E9BED0}" srcOrd="0" destOrd="0" presId="urn:microsoft.com/office/officeart/2005/8/layout/vList3"/>
    <dgm:cxn modelId="{788ACE2A-C25D-4343-8007-CE082B250C2B}" type="presOf" srcId="{2147D584-D2FF-49AC-8991-8807E8CA5D77}" destId="{F3A256F1-540C-49DF-9F72-175A570C12A0}" srcOrd="0" destOrd="0" presId="urn:microsoft.com/office/officeart/2005/8/layout/vList3"/>
    <dgm:cxn modelId="{5F0E1632-55A4-4498-B74E-178BABB72BAB}" type="presOf" srcId="{BB593991-3184-46B0-ACE7-0373A833C257}" destId="{2B834638-65CB-4915-9546-E94972A3DB73}" srcOrd="0" destOrd="0" presId="urn:microsoft.com/office/officeart/2005/8/layout/vList3"/>
    <dgm:cxn modelId="{D3EC9A33-67F6-4020-9565-707E9AF0403C}" srcId="{2147D584-D2FF-49AC-8991-8807E8CA5D77}" destId="{6EC78F92-B3EF-49F3-80C0-AB4309F4A066}" srcOrd="0" destOrd="0" parTransId="{A0982081-BD61-406E-814B-5862A6D389F1}" sibTransId="{9AA6F7CB-B642-4DCB-9535-FA99697A1121}"/>
    <dgm:cxn modelId="{1361F433-1A72-4405-A591-8493666328B7}" srcId="{2147D584-D2FF-49AC-8991-8807E8CA5D77}" destId="{BB593991-3184-46B0-ACE7-0373A833C257}" srcOrd="2" destOrd="0" parTransId="{8D2DD6D0-4F00-4C7B-8AEB-291A912D708A}" sibTransId="{09CB8BF9-EBD6-4C85-8D73-6408ECD1DC28}"/>
    <dgm:cxn modelId="{747285C8-17A4-4B09-82CD-4F40B1067FCE}" type="presOf" srcId="{6EC78F92-B3EF-49F3-80C0-AB4309F4A066}" destId="{4C96AE00-74D3-454F-BA53-C7CACCD91D7E}" srcOrd="0" destOrd="0" presId="urn:microsoft.com/office/officeart/2005/8/layout/vList3"/>
    <dgm:cxn modelId="{00D597EF-F5E0-40B7-B1AB-BA574796C2F6}" type="presOf" srcId="{38D346CD-F6D9-49A8-82DE-D9B5B8D048B2}" destId="{A78A4A9A-5559-498E-B832-13C925477230}" srcOrd="0" destOrd="0" presId="urn:microsoft.com/office/officeart/2005/8/layout/vList3"/>
    <dgm:cxn modelId="{BFF86CF7-C620-4A30-B5A3-4D26469DD989}" srcId="{2147D584-D2FF-49AC-8991-8807E8CA5D77}" destId="{5CCF3C42-8C07-49E1-B74E-9B467B1FCB62}" srcOrd="1" destOrd="0" parTransId="{E2A17452-6FDB-4E83-9D0C-C6AF1361D397}" sibTransId="{DF3B0A3C-FC48-449B-B796-1C1EFE94B2D6}"/>
    <dgm:cxn modelId="{BB2D12D0-6445-43B6-A94B-6575645A45DF}" type="presParOf" srcId="{F3A256F1-540C-49DF-9F72-175A570C12A0}" destId="{D19C2C94-C392-4967-BD80-91443FE8DAEA}" srcOrd="0" destOrd="0" presId="urn:microsoft.com/office/officeart/2005/8/layout/vList3"/>
    <dgm:cxn modelId="{94160B4E-ACA2-4A1E-80FC-04B7096BC1E3}" type="presParOf" srcId="{D19C2C94-C392-4967-BD80-91443FE8DAEA}" destId="{3FAF41B5-1AE9-4429-8645-8C77B1FE540B}" srcOrd="0" destOrd="0" presId="urn:microsoft.com/office/officeart/2005/8/layout/vList3"/>
    <dgm:cxn modelId="{4A63A69C-666B-4F3D-89A0-5EC35F94BFC2}" type="presParOf" srcId="{D19C2C94-C392-4967-BD80-91443FE8DAEA}" destId="{4C96AE00-74D3-454F-BA53-C7CACCD91D7E}" srcOrd="1" destOrd="0" presId="urn:microsoft.com/office/officeart/2005/8/layout/vList3"/>
    <dgm:cxn modelId="{009D7981-76AC-44B2-ACBC-0BF50FB5D283}" type="presParOf" srcId="{F3A256F1-540C-49DF-9F72-175A570C12A0}" destId="{90862F6C-BB73-47BC-9EA5-DFA9FE9B8932}" srcOrd="1" destOrd="0" presId="urn:microsoft.com/office/officeart/2005/8/layout/vList3"/>
    <dgm:cxn modelId="{4612B3D5-A3CB-4AFE-80DE-FC78A82B91A9}" type="presParOf" srcId="{F3A256F1-540C-49DF-9F72-175A570C12A0}" destId="{EEB37C99-F65F-47EB-93A0-AD7965403DAF}" srcOrd="2" destOrd="0" presId="urn:microsoft.com/office/officeart/2005/8/layout/vList3"/>
    <dgm:cxn modelId="{5204ACB0-6B3A-4CCA-9BBD-9E02210F83D6}" type="presParOf" srcId="{EEB37C99-F65F-47EB-93A0-AD7965403DAF}" destId="{AD88053E-ECF5-41DC-B4EA-706914D12294}" srcOrd="0" destOrd="0" presId="urn:microsoft.com/office/officeart/2005/8/layout/vList3"/>
    <dgm:cxn modelId="{6B15654D-8836-4C12-9F12-039DD3BE1BF2}" type="presParOf" srcId="{EEB37C99-F65F-47EB-93A0-AD7965403DAF}" destId="{1AA21BA4-D8AD-4BB8-8DE3-186BE9E9BED0}" srcOrd="1" destOrd="0" presId="urn:microsoft.com/office/officeart/2005/8/layout/vList3"/>
    <dgm:cxn modelId="{77FB4EED-3F9A-40E4-B814-F680097098C8}" type="presParOf" srcId="{F3A256F1-540C-49DF-9F72-175A570C12A0}" destId="{5DE98FB1-ECC6-4296-A670-BA3A81B278E8}" srcOrd="3" destOrd="0" presId="urn:microsoft.com/office/officeart/2005/8/layout/vList3"/>
    <dgm:cxn modelId="{3CFC1A0B-9AA2-4926-9E5E-E02C6EEF7067}" type="presParOf" srcId="{F3A256F1-540C-49DF-9F72-175A570C12A0}" destId="{47419DE4-C906-441A-8BC8-F7A1D085890C}" srcOrd="4" destOrd="0" presId="urn:microsoft.com/office/officeart/2005/8/layout/vList3"/>
    <dgm:cxn modelId="{CBB7E684-BB5B-4E59-A2FA-57A2F8C5F47E}" type="presParOf" srcId="{47419DE4-C906-441A-8BC8-F7A1D085890C}" destId="{C54B67BC-0BBA-44AD-989F-7038C5CB84F2}" srcOrd="0" destOrd="0" presId="urn:microsoft.com/office/officeart/2005/8/layout/vList3"/>
    <dgm:cxn modelId="{CE5C63AA-535B-4384-B8F3-B8BBD7D0FD34}" type="presParOf" srcId="{47419DE4-C906-441A-8BC8-F7A1D085890C}" destId="{2B834638-65CB-4915-9546-E94972A3DB73}" srcOrd="1" destOrd="0" presId="urn:microsoft.com/office/officeart/2005/8/layout/vList3"/>
    <dgm:cxn modelId="{6886D25C-217D-48ED-BD1F-159E66641A45}" type="presParOf" srcId="{F3A256F1-540C-49DF-9F72-175A570C12A0}" destId="{651FD126-8846-485B-9B1D-0CA499B9282F}" srcOrd="5" destOrd="0" presId="urn:microsoft.com/office/officeart/2005/8/layout/vList3"/>
    <dgm:cxn modelId="{FEA2A051-18F3-4C86-816D-C80A0DD98452}" type="presParOf" srcId="{F3A256F1-540C-49DF-9F72-175A570C12A0}" destId="{C9E7DCC5-9E8B-4243-B544-83D748EC59FE}" srcOrd="6" destOrd="0" presId="urn:microsoft.com/office/officeart/2005/8/layout/vList3"/>
    <dgm:cxn modelId="{0841A0A6-57B3-4C69-AB88-C9B69EBA049A}" type="presParOf" srcId="{C9E7DCC5-9E8B-4243-B544-83D748EC59FE}" destId="{F40D5123-D6CB-4744-B113-713CAC590B72}" srcOrd="0" destOrd="0" presId="urn:microsoft.com/office/officeart/2005/8/layout/vList3"/>
    <dgm:cxn modelId="{9726A370-AC0D-4C0B-A353-B0C7CC49308F}" type="presParOf" srcId="{C9E7DCC5-9E8B-4243-B544-83D748EC59FE}" destId="{A78A4A9A-5559-498E-B832-13C925477230}"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E3E0A5F-85EA-4ED2-AF6C-5C7735309CCC}" type="doc">
      <dgm:prSet loTypeId="urn:microsoft.com/office/officeart/2005/8/layout/hProcess9" loCatId="process" qsTypeId="urn:microsoft.com/office/officeart/2005/8/quickstyle/simple1" qsCatId="simple" csTypeId="urn:microsoft.com/office/officeart/2005/8/colors/accent1_2" csCatId="accent1" phldr="1"/>
      <dgm:spPr/>
    </dgm:pt>
    <dgm:pt modelId="{8FD4A1FF-FDB3-4209-94FB-81B26542A212}">
      <dgm:prSet phldrT="[Texte]"/>
      <dgm:spPr/>
      <dgm:t>
        <a:bodyPr/>
        <a:lstStyle/>
        <a:p>
          <a:r>
            <a:rPr lang="fr-FR" dirty="0"/>
            <a:t>Recours : 1 mois après notification</a:t>
          </a:r>
        </a:p>
      </dgm:t>
    </dgm:pt>
    <dgm:pt modelId="{3B64FB83-629F-4118-8743-B058B95EF1C0}" type="parTrans" cxnId="{3948E4C7-7D27-49C2-AADB-619C0D493E6F}">
      <dgm:prSet/>
      <dgm:spPr/>
      <dgm:t>
        <a:bodyPr/>
        <a:lstStyle/>
        <a:p>
          <a:endParaRPr lang="fr-FR"/>
        </a:p>
      </dgm:t>
    </dgm:pt>
    <dgm:pt modelId="{E1649509-FDB8-4013-972F-25A810339D11}" type="sibTrans" cxnId="{3948E4C7-7D27-49C2-AADB-619C0D493E6F}">
      <dgm:prSet/>
      <dgm:spPr/>
      <dgm:t>
        <a:bodyPr/>
        <a:lstStyle/>
        <a:p>
          <a:endParaRPr lang="fr-FR"/>
        </a:p>
      </dgm:t>
    </dgm:pt>
    <dgm:pt modelId="{9B678D18-3265-451A-BFB4-78390E40FEB3}">
      <dgm:prSet phldrT="[Texte]"/>
      <dgm:spPr/>
      <dgm:t>
        <a:bodyPr/>
        <a:lstStyle/>
        <a:p>
          <a:r>
            <a:rPr lang="fr-FR" dirty="0"/>
            <a:t>3 mois après la notification des conclusions: conclusions du défendeur et recours incident</a:t>
          </a:r>
        </a:p>
      </dgm:t>
    </dgm:pt>
    <dgm:pt modelId="{E409A3E5-EB47-4557-979A-E9C93D27CD81}" type="parTrans" cxnId="{9AB372E0-7C5F-44DA-843A-9990981BED38}">
      <dgm:prSet/>
      <dgm:spPr/>
      <dgm:t>
        <a:bodyPr/>
        <a:lstStyle/>
        <a:p>
          <a:endParaRPr lang="fr-FR"/>
        </a:p>
      </dgm:t>
    </dgm:pt>
    <dgm:pt modelId="{39613E82-C9A3-4F2A-A87D-E57D3BF5E4D6}" type="sibTrans" cxnId="{9AB372E0-7C5F-44DA-843A-9990981BED38}">
      <dgm:prSet/>
      <dgm:spPr/>
      <dgm:t>
        <a:bodyPr/>
        <a:lstStyle/>
        <a:p>
          <a:endParaRPr lang="fr-FR"/>
        </a:p>
      </dgm:t>
    </dgm:pt>
    <dgm:pt modelId="{8A9DE23D-DE32-449F-AE9E-9551F6D0EF36}">
      <dgm:prSet phldrT="[Texte]"/>
      <dgm:spPr/>
      <dgm:t>
        <a:bodyPr/>
        <a:lstStyle/>
        <a:p>
          <a:r>
            <a:rPr lang="fr-FR" dirty="0"/>
            <a:t>3 mois après les conclusions de recours incident: conclusions en réponse du défendeur au recours incident</a:t>
          </a:r>
        </a:p>
      </dgm:t>
    </dgm:pt>
    <dgm:pt modelId="{7BA6A093-AF7C-497E-A4C2-5373826128D6}" type="parTrans" cxnId="{202AE0B9-DA17-4A76-8C8A-981CD0937280}">
      <dgm:prSet/>
      <dgm:spPr/>
      <dgm:t>
        <a:bodyPr/>
        <a:lstStyle/>
        <a:p>
          <a:endParaRPr lang="fr-FR"/>
        </a:p>
      </dgm:t>
    </dgm:pt>
    <dgm:pt modelId="{19E4CBED-6427-4CC8-A787-8ACC319639E6}" type="sibTrans" cxnId="{202AE0B9-DA17-4A76-8C8A-981CD0937280}">
      <dgm:prSet/>
      <dgm:spPr/>
      <dgm:t>
        <a:bodyPr/>
        <a:lstStyle/>
        <a:p>
          <a:endParaRPr lang="fr-FR"/>
        </a:p>
      </dgm:t>
    </dgm:pt>
    <dgm:pt modelId="{577A4605-3E52-4000-B08D-7D94BEB22550}">
      <dgm:prSet/>
      <dgm:spPr/>
      <dgm:t>
        <a:bodyPr/>
        <a:lstStyle/>
        <a:p>
          <a:r>
            <a:rPr lang="fr-FR" dirty="0"/>
            <a:t>Le greffe adresse le recours aux parties. Signification du recours si pas de constitution dans le délai d’un mois suite à l’envoi</a:t>
          </a:r>
        </a:p>
      </dgm:t>
    </dgm:pt>
    <dgm:pt modelId="{15ED43E7-AD8D-44AD-A982-81105A3E920D}" type="parTrans" cxnId="{A2BA45B4-5255-462C-9D48-6942519037D5}">
      <dgm:prSet/>
      <dgm:spPr/>
      <dgm:t>
        <a:bodyPr/>
        <a:lstStyle/>
        <a:p>
          <a:endParaRPr lang="fr-FR"/>
        </a:p>
      </dgm:t>
    </dgm:pt>
    <dgm:pt modelId="{A555F97F-F7C5-450D-9EBA-C14A9437C92D}" type="sibTrans" cxnId="{A2BA45B4-5255-462C-9D48-6942519037D5}">
      <dgm:prSet/>
      <dgm:spPr/>
      <dgm:t>
        <a:bodyPr/>
        <a:lstStyle/>
        <a:p>
          <a:endParaRPr lang="fr-FR"/>
        </a:p>
      </dgm:t>
    </dgm:pt>
    <dgm:pt modelId="{A4E1C32F-B74B-45F7-B818-DD04C95F6EA5}">
      <dgm:prSet/>
      <dgm:spPr/>
      <dgm:t>
        <a:bodyPr/>
        <a:lstStyle/>
        <a:p>
          <a:r>
            <a:rPr lang="fr-FR" dirty="0"/>
            <a:t>3 mois après le recours: conclusions déposées par le demandeur par voie électronique ET par RAR à l’INPI</a:t>
          </a:r>
        </a:p>
      </dgm:t>
    </dgm:pt>
    <dgm:pt modelId="{C6FA5B63-0386-42A6-AF06-E21DC06779D2}" type="parTrans" cxnId="{921B44FA-2A89-443D-8E90-DD5EF19C1CBA}">
      <dgm:prSet/>
      <dgm:spPr/>
      <dgm:t>
        <a:bodyPr/>
        <a:lstStyle/>
        <a:p>
          <a:endParaRPr lang="fr-FR"/>
        </a:p>
      </dgm:t>
    </dgm:pt>
    <dgm:pt modelId="{0E03D025-BAD0-4986-9DB3-33D39FCF21D2}" type="sibTrans" cxnId="{921B44FA-2A89-443D-8E90-DD5EF19C1CBA}">
      <dgm:prSet/>
      <dgm:spPr/>
      <dgm:t>
        <a:bodyPr/>
        <a:lstStyle/>
        <a:p>
          <a:endParaRPr lang="fr-FR"/>
        </a:p>
      </dgm:t>
    </dgm:pt>
    <dgm:pt modelId="{A5DE77BD-CA56-4F46-B396-8196DCF8349F}">
      <dgm:prSet/>
      <dgm:spPr/>
      <dgm:t>
        <a:bodyPr/>
        <a:lstStyle/>
        <a:p>
          <a:r>
            <a:rPr lang="fr-FR" dirty="0"/>
            <a:t>Conclusions supplémentaires éventuelles (selon calendrier CA) et plaidoiries</a:t>
          </a:r>
        </a:p>
      </dgm:t>
    </dgm:pt>
    <dgm:pt modelId="{A2545236-AF75-42E6-91E6-3FF5BA0EAA0A}" type="parTrans" cxnId="{4852CEA5-8FE4-450A-873D-D1FB0F63B443}">
      <dgm:prSet/>
      <dgm:spPr/>
      <dgm:t>
        <a:bodyPr/>
        <a:lstStyle/>
        <a:p>
          <a:endParaRPr lang="fr-FR"/>
        </a:p>
      </dgm:t>
    </dgm:pt>
    <dgm:pt modelId="{840E87BA-313E-4C4A-BD61-FF936651C38F}" type="sibTrans" cxnId="{4852CEA5-8FE4-450A-873D-D1FB0F63B443}">
      <dgm:prSet/>
      <dgm:spPr/>
      <dgm:t>
        <a:bodyPr/>
        <a:lstStyle/>
        <a:p>
          <a:endParaRPr lang="fr-FR"/>
        </a:p>
      </dgm:t>
    </dgm:pt>
    <dgm:pt modelId="{B751A49C-6312-48A3-81EA-322693F96CE3}" type="pres">
      <dgm:prSet presAssocID="{2E3E0A5F-85EA-4ED2-AF6C-5C7735309CCC}" presName="CompostProcess" presStyleCnt="0">
        <dgm:presLayoutVars>
          <dgm:dir/>
          <dgm:resizeHandles val="exact"/>
        </dgm:presLayoutVars>
      </dgm:prSet>
      <dgm:spPr/>
    </dgm:pt>
    <dgm:pt modelId="{55ECA117-25C6-4044-83FA-B0E0380FD922}" type="pres">
      <dgm:prSet presAssocID="{2E3E0A5F-85EA-4ED2-AF6C-5C7735309CCC}" presName="arrow" presStyleLbl="bgShp" presStyleIdx="0" presStyleCnt="1"/>
      <dgm:spPr/>
    </dgm:pt>
    <dgm:pt modelId="{0C0CE09E-A197-4800-8387-21A77FCACA01}" type="pres">
      <dgm:prSet presAssocID="{2E3E0A5F-85EA-4ED2-AF6C-5C7735309CCC}" presName="linearProcess" presStyleCnt="0"/>
      <dgm:spPr/>
    </dgm:pt>
    <dgm:pt modelId="{BD61B116-3F98-43DF-ABB2-735ACF8FF379}" type="pres">
      <dgm:prSet presAssocID="{8FD4A1FF-FDB3-4209-94FB-81B26542A212}" presName="textNode" presStyleLbl="node1" presStyleIdx="0" presStyleCnt="6">
        <dgm:presLayoutVars>
          <dgm:bulletEnabled val="1"/>
        </dgm:presLayoutVars>
      </dgm:prSet>
      <dgm:spPr/>
    </dgm:pt>
    <dgm:pt modelId="{689308D8-AC94-43DC-A1A8-D8FC1AC01647}" type="pres">
      <dgm:prSet presAssocID="{E1649509-FDB8-4013-972F-25A810339D11}" presName="sibTrans" presStyleCnt="0"/>
      <dgm:spPr/>
    </dgm:pt>
    <dgm:pt modelId="{285A5418-EAAD-4998-B3A1-CAA7775BA0F5}" type="pres">
      <dgm:prSet presAssocID="{577A4605-3E52-4000-B08D-7D94BEB22550}" presName="textNode" presStyleLbl="node1" presStyleIdx="1" presStyleCnt="6">
        <dgm:presLayoutVars>
          <dgm:bulletEnabled val="1"/>
        </dgm:presLayoutVars>
      </dgm:prSet>
      <dgm:spPr/>
    </dgm:pt>
    <dgm:pt modelId="{8178DEBF-1D1D-4ACA-B6B3-979D1F0C8A14}" type="pres">
      <dgm:prSet presAssocID="{A555F97F-F7C5-450D-9EBA-C14A9437C92D}" presName="sibTrans" presStyleCnt="0"/>
      <dgm:spPr/>
    </dgm:pt>
    <dgm:pt modelId="{343BD8CC-6D65-41AB-99A9-912F6A1CAADC}" type="pres">
      <dgm:prSet presAssocID="{A4E1C32F-B74B-45F7-B818-DD04C95F6EA5}" presName="textNode" presStyleLbl="node1" presStyleIdx="2" presStyleCnt="6">
        <dgm:presLayoutVars>
          <dgm:bulletEnabled val="1"/>
        </dgm:presLayoutVars>
      </dgm:prSet>
      <dgm:spPr/>
    </dgm:pt>
    <dgm:pt modelId="{BD999948-81E9-4494-AE08-63EC4B28F82B}" type="pres">
      <dgm:prSet presAssocID="{0E03D025-BAD0-4986-9DB3-33D39FCF21D2}" presName="sibTrans" presStyleCnt="0"/>
      <dgm:spPr/>
    </dgm:pt>
    <dgm:pt modelId="{5456832B-F3C6-466C-88CC-D45DF0A5342F}" type="pres">
      <dgm:prSet presAssocID="{9B678D18-3265-451A-BFB4-78390E40FEB3}" presName="textNode" presStyleLbl="node1" presStyleIdx="3" presStyleCnt="6">
        <dgm:presLayoutVars>
          <dgm:bulletEnabled val="1"/>
        </dgm:presLayoutVars>
      </dgm:prSet>
      <dgm:spPr/>
    </dgm:pt>
    <dgm:pt modelId="{09352256-342E-4D22-A3E5-4F1C6F5EC4C8}" type="pres">
      <dgm:prSet presAssocID="{39613E82-C9A3-4F2A-A87D-E57D3BF5E4D6}" presName="sibTrans" presStyleCnt="0"/>
      <dgm:spPr/>
    </dgm:pt>
    <dgm:pt modelId="{990199CD-D53B-49E5-A29A-F341239640B3}" type="pres">
      <dgm:prSet presAssocID="{8A9DE23D-DE32-449F-AE9E-9551F6D0EF36}" presName="textNode" presStyleLbl="node1" presStyleIdx="4" presStyleCnt="6">
        <dgm:presLayoutVars>
          <dgm:bulletEnabled val="1"/>
        </dgm:presLayoutVars>
      </dgm:prSet>
      <dgm:spPr/>
    </dgm:pt>
    <dgm:pt modelId="{69BB24C4-C1B9-47EB-9C3F-81D2F4E20B92}" type="pres">
      <dgm:prSet presAssocID="{19E4CBED-6427-4CC8-A787-8ACC319639E6}" presName="sibTrans" presStyleCnt="0"/>
      <dgm:spPr/>
    </dgm:pt>
    <dgm:pt modelId="{FB9E7384-FF92-4F5B-A94A-E3C722283D32}" type="pres">
      <dgm:prSet presAssocID="{A5DE77BD-CA56-4F46-B396-8196DCF8349F}" presName="textNode" presStyleLbl="node1" presStyleIdx="5" presStyleCnt="6">
        <dgm:presLayoutVars>
          <dgm:bulletEnabled val="1"/>
        </dgm:presLayoutVars>
      </dgm:prSet>
      <dgm:spPr/>
    </dgm:pt>
  </dgm:ptLst>
  <dgm:cxnLst>
    <dgm:cxn modelId="{54502508-D60E-438F-9828-17B1E9204FB1}" type="presOf" srcId="{2E3E0A5F-85EA-4ED2-AF6C-5C7735309CCC}" destId="{B751A49C-6312-48A3-81EA-322693F96CE3}" srcOrd="0" destOrd="0" presId="urn:microsoft.com/office/officeart/2005/8/layout/hProcess9"/>
    <dgm:cxn modelId="{BCEC6A1E-914B-4DCA-BE7A-656E9552E2C4}" type="presOf" srcId="{8FD4A1FF-FDB3-4209-94FB-81B26542A212}" destId="{BD61B116-3F98-43DF-ABB2-735ACF8FF379}" srcOrd="0" destOrd="0" presId="urn:microsoft.com/office/officeart/2005/8/layout/hProcess9"/>
    <dgm:cxn modelId="{6148EF41-55FE-4768-A86B-C1B456F81A3D}" type="presOf" srcId="{A4E1C32F-B74B-45F7-B818-DD04C95F6EA5}" destId="{343BD8CC-6D65-41AB-99A9-912F6A1CAADC}" srcOrd="0" destOrd="0" presId="urn:microsoft.com/office/officeart/2005/8/layout/hProcess9"/>
    <dgm:cxn modelId="{AFC8CA49-997A-470F-A05B-6EE0494837BA}" type="presOf" srcId="{8A9DE23D-DE32-449F-AE9E-9551F6D0EF36}" destId="{990199CD-D53B-49E5-A29A-F341239640B3}" srcOrd="0" destOrd="0" presId="urn:microsoft.com/office/officeart/2005/8/layout/hProcess9"/>
    <dgm:cxn modelId="{A82A4755-411A-4F48-9837-7956A08C9539}" type="presOf" srcId="{9B678D18-3265-451A-BFB4-78390E40FEB3}" destId="{5456832B-F3C6-466C-88CC-D45DF0A5342F}" srcOrd="0" destOrd="0" presId="urn:microsoft.com/office/officeart/2005/8/layout/hProcess9"/>
    <dgm:cxn modelId="{2C609E85-839E-4E04-8778-7FDCE04317EF}" type="presOf" srcId="{577A4605-3E52-4000-B08D-7D94BEB22550}" destId="{285A5418-EAAD-4998-B3A1-CAA7775BA0F5}" srcOrd="0" destOrd="0" presId="urn:microsoft.com/office/officeart/2005/8/layout/hProcess9"/>
    <dgm:cxn modelId="{4852CEA5-8FE4-450A-873D-D1FB0F63B443}" srcId="{2E3E0A5F-85EA-4ED2-AF6C-5C7735309CCC}" destId="{A5DE77BD-CA56-4F46-B396-8196DCF8349F}" srcOrd="5" destOrd="0" parTransId="{A2545236-AF75-42E6-91E6-3FF5BA0EAA0A}" sibTransId="{840E87BA-313E-4C4A-BD61-FF936651C38F}"/>
    <dgm:cxn modelId="{A2BA45B4-5255-462C-9D48-6942519037D5}" srcId="{2E3E0A5F-85EA-4ED2-AF6C-5C7735309CCC}" destId="{577A4605-3E52-4000-B08D-7D94BEB22550}" srcOrd="1" destOrd="0" parTransId="{15ED43E7-AD8D-44AD-A982-81105A3E920D}" sibTransId="{A555F97F-F7C5-450D-9EBA-C14A9437C92D}"/>
    <dgm:cxn modelId="{202AE0B9-DA17-4A76-8C8A-981CD0937280}" srcId="{2E3E0A5F-85EA-4ED2-AF6C-5C7735309CCC}" destId="{8A9DE23D-DE32-449F-AE9E-9551F6D0EF36}" srcOrd="4" destOrd="0" parTransId="{7BA6A093-AF7C-497E-A4C2-5373826128D6}" sibTransId="{19E4CBED-6427-4CC8-A787-8ACC319639E6}"/>
    <dgm:cxn modelId="{3948E4C7-7D27-49C2-AADB-619C0D493E6F}" srcId="{2E3E0A5F-85EA-4ED2-AF6C-5C7735309CCC}" destId="{8FD4A1FF-FDB3-4209-94FB-81B26542A212}" srcOrd="0" destOrd="0" parTransId="{3B64FB83-629F-4118-8743-B058B95EF1C0}" sibTransId="{E1649509-FDB8-4013-972F-25A810339D11}"/>
    <dgm:cxn modelId="{9E501BDC-A1BA-4DE7-B945-7C0CEBF2B1A6}" type="presOf" srcId="{A5DE77BD-CA56-4F46-B396-8196DCF8349F}" destId="{FB9E7384-FF92-4F5B-A94A-E3C722283D32}" srcOrd="0" destOrd="0" presId="urn:microsoft.com/office/officeart/2005/8/layout/hProcess9"/>
    <dgm:cxn modelId="{9AB372E0-7C5F-44DA-843A-9990981BED38}" srcId="{2E3E0A5F-85EA-4ED2-AF6C-5C7735309CCC}" destId="{9B678D18-3265-451A-BFB4-78390E40FEB3}" srcOrd="3" destOrd="0" parTransId="{E409A3E5-EB47-4557-979A-E9C93D27CD81}" sibTransId="{39613E82-C9A3-4F2A-A87D-E57D3BF5E4D6}"/>
    <dgm:cxn modelId="{921B44FA-2A89-443D-8E90-DD5EF19C1CBA}" srcId="{2E3E0A5F-85EA-4ED2-AF6C-5C7735309CCC}" destId="{A4E1C32F-B74B-45F7-B818-DD04C95F6EA5}" srcOrd="2" destOrd="0" parTransId="{C6FA5B63-0386-42A6-AF06-E21DC06779D2}" sibTransId="{0E03D025-BAD0-4986-9DB3-33D39FCF21D2}"/>
    <dgm:cxn modelId="{B2C47AD2-05BF-4967-8B3B-14FB2C0BFCC0}" type="presParOf" srcId="{B751A49C-6312-48A3-81EA-322693F96CE3}" destId="{55ECA117-25C6-4044-83FA-B0E0380FD922}" srcOrd="0" destOrd="0" presId="urn:microsoft.com/office/officeart/2005/8/layout/hProcess9"/>
    <dgm:cxn modelId="{D6ECB37C-4BAC-4B88-9406-365A14F587C0}" type="presParOf" srcId="{B751A49C-6312-48A3-81EA-322693F96CE3}" destId="{0C0CE09E-A197-4800-8387-21A77FCACA01}" srcOrd="1" destOrd="0" presId="urn:microsoft.com/office/officeart/2005/8/layout/hProcess9"/>
    <dgm:cxn modelId="{4965EBA3-DC34-49CE-80BB-61F9C4DFB3F9}" type="presParOf" srcId="{0C0CE09E-A197-4800-8387-21A77FCACA01}" destId="{BD61B116-3F98-43DF-ABB2-735ACF8FF379}" srcOrd="0" destOrd="0" presId="urn:microsoft.com/office/officeart/2005/8/layout/hProcess9"/>
    <dgm:cxn modelId="{48C949CE-690F-4D20-8731-40DAFD100E05}" type="presParOf" srcId="{0C0CE09E-A197-4800-8387-21A77FCACA01}" destId="{689308D8-AC94-43DC-A1A8-D8FC1AC01647}" srcOrd="1" destOrd="0" presId="urn:microsoft.com/office/officeart/2005/8/layout/hProcess9"/>
    <dgm:cxn modelId="{7134DFA0-CB9A-42FA-955E-175C21C4386D}" type="presParOf" srcId="{0C0CE09E-A197-4800-8387-21A77FCACA01}" destId="{285A5418-EAAD-4998-B3A1-CAA7775BA0F5}" srcOrd="2" destOrd="0" presId="urn:microsoft.com/office/officeart/2005/8/layout/hProcess9"/>
    <dgm:cxn modelId="{2A472318-ED2D-4415-B711-C953B6817C0C}" type="presParOf" srcId="{0C0CE09E-A197-4800-8387-21A77FCACA01}" destId="{8178DEBF-1D1D-4ACA-B6B3-979D1F0C8A14}" srcOrd="3" destOrd="0" presId="urn:microsoft.com/office/officeart/2005/8/layout/hProcess9"/>
    <dgm:cxn modelId="{0AD77A0A-581D-4E0B-81A8-3BB9A08F942D}" type="presParOf" srcId="{0C0CE09E-A197-4800-8387-21A77FCACA01}" destId="{343BD8CC-6D65-41AB-99A9-912F6A1CAADC}" srcOrd="4" destOrd="0" presId="urn:microsoft.com/office/officeart/2005/8/layout/hProcess9"/>
    <dgm:cxn modelId="{DCEBD7C8-706B-4DFC-BCDB-B1FB8BE3C14A}" type="presParOf" srcId="{0C0CE09E-A197-4800-8387-21A77FCACA01}" destId="{BD999948-81E9-4494-AE08-63EC4B28F82B}" srcOrd="5" destOrd="0" presId="urn:microsoft.com/office/officeart/2005/8/layout/hProcess9"/>
    <dgm:cxn modelId="{7E9E1128-EA1E-4C67-BF83-F0717272FB07}" type="presParOf" srcId="{0C0CE09E-A197-4800-8387-21A77FCACA01}" destId="{5456832B-F3C6-466C-88CC-D45DF0A5342F}" srcOrd="6" destOrd="0" presId="urn:microsoft.com/office/officeart/2005/8/layout/hProcess9"/>
    <dgm:cxn modelId="{6E7A2EAF-2543-4C08-9747-92BA079566E7}" type="presParOf" srcId="{0C0CE09E-A197-4800-8387-21A77FCACA01}" destId="{09352256-342E-4D22-A3E5-4F1C6F5EC4C8}" srcOrd="7" destOrd="0" presId="urn:microsoft.com/office/officeart/2005/8/layout/hProcess9"/>
    <dgm:cxn modelId="{69EAD2A0-1B21-48D8-89DE-DCCE71A7E6F9}" type="presParOf" srcId="{0C0CE09E-A197-4800-8387-21A77FCACA01}" destId="{990199CD-D53B-49E5-A29A-F341239640B3}" srcOrd="8" destOrd="0" presId="urn:microsoft.com/office/officeart/2005/8/layout/hProcess9"/>
    <dgm:cxn modelId="{20DBB401-F66C-4CA2-B4B2-417577C1B2A5}" type="presParOf" srcId="{0C0CE09E-A197-4800-8387-21A77FCACA01}" destId="{69BB24C4-C1B9-47EB-9C3F-81D2F4E20B92}" srcOrd="9" destOrd="0" presId="urn:microsoft.com/office/officeart/2005/8/layout/hProcess9"/>
    <dgm:cxn modelId="{4370DABB-9D4B-42A9-B331-ECFBC27614C5}" type="presParOf" srcId="{0C0CE09E-A197-4800-8387-21A77FCACA01}" destId="{FB9E7384-FF92-4F5B-A94A-E3C722283D32}" srcOrd="1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96AE00-74D3-454F-BA53-C7CACCD91D7E}">
      <dsp:nvSpPr>
        <dsp:cNvPr id="0" name=""/>
        <dsp:cNvSpPr/>
      </dsp:nvSpPr>
      <dsp:spPr>
        <a:xfrm rot="10800000">
          <a:off x="1791890" y="1592"/>
          <a:ext cx="5961384" cy="1161356"/>
        </a:xfrm>
        <a:prstGeom prst="homePlate">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2126" tIns="53340" rIns="99568" bIns="53340" numCol="1" spcCol="1270" anchor="ctr" anchorCtr="0">
          <a:noAutofit/>
        </a:bodyPr>
        <a:lstStyle/>
        <a:p>
          <a:pPr marL="0" lvl="0" indent="0" algn="ctr" defTabSz="622300">
            <a:lnSpc>
              <a:spcPct val="90000"/>
            </a:lnSpc>
            <a:spcBef>
              <a:spcPct val="0"/>
            </a:spcBef>
            <a:spcAft>
              <a:spcPct val="35000"/>
            </a:spcAft>
            <a:buNone/>
          </a:pPr>
          <a:r>
            <a:rPr lang="fr-FR" sz="1400" kern="1200" dirty="0"/>
            <a:t>Compétence exclusive pour les motifs absolus</a:t>
          </a:r>
        </a:p>
      </dsp:txBody>
      <dsp:txXfrm rot="10800000">
        <a:off x="2082229" y="1592"/>
        <a:ext cx="5671045" cy="1161356"/>
      </dsp:txXfrm>
    </dsp:sp>
    <dsp:sp modelId="{3FAF41B5-1AE9-4429-8645-8C77B1FE540B}">
      <dsp:nvSpPr>
        <dsp:cNvPr id="0" name=""/>
        <dsp:cNvSpPr/>
      </dsp:nvSpPr>
      <dsp:spPr>
        <a:xfrm>
          <a:off x="1211212" y="1592"/>
          <a:ext cx="1161356" cy="1161356"/>
        </a:xfrm>
        <a:prstGeom prst="ellipse">
          <a:avLst/>
        </a:prstGeom>
        <a:blipFill>
          <a:blip xmlns:r="http://schemas.openxmlformats.org/officeDocument/2006/relationships" r:embed="rId1"/>
          <a:srcRect/>
          <a:stretch>
            <a:fillRect l="-12000" r="-12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AA21BA4-D8AD-4BB8-8DE3-186BE9E9BED0}">
      <dsp:nvSpPr>
        <dsp:cNvPr id="0" name=""/>
        <dsp:cNvSpPr/>
      </dsp:nvSpPr>
      <dsp:spPr>
        <a:xfrm rot="10800000">
          <a:off x="1791890" y="1509622"/>
          <a:ext cx="5961384" cy="1161356"/>
        </a:xfrm>
        <a:prstGeom prst="homePlate">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2126" tIns="53340" rIns="99568" bIns="53340" numCol="1" spcCol="1270" anchor="ctr" anchorCtr="0">
          <a:noAutofit/>
        </a:bodyPr>
        <a:lstStyle/>
        <a:p>
          <a:pPr marL="0" lvl="0" indent="0" algn="ctr" defTabSz="622300">
            <a:lnSpc>
              <a:spcPct val="90000"/>
            </a:lnSpc>
            <a:spcBef>
              <a:spcPct val="0"/>
            </a:spcBef>
            <a:spcAft>
              <a:spcPct val="35000"/>
            </a:spcAft>
            <a:buNone/>
          </a:pPr>
          <a:r>
            <a:rPr lang="fr-FR" sz="1400" kern="1200" dirty="0"/>
            <a:t>Compétence exclusive pour les motifs relatifs suivants: marques, dénomination sociale nom commercial, nom de domaine, IG, entité publique, nom, image ou renommée d’une collectivité territoriale ou d’un EP de coopération intercommunale</a:t>
          </a:r>
        </a:p>
      </dsp:txBody>
      <dsp:txXfrm rot="10800000">
        <a:off x="2082229" y="1509622"/>
        <a:ext cx="5671045" cy="1161356"/>
      </dsp:txXfrm>
    </dsp:sp>
    <dsp:sp modelId="{AD88053E-ECF5-41DC-B4EA-706914D12294}">
      <dsp:nvSpPr>
        <dsp:cNvPr id="0" name=""/>
        <dsp:cNvSpPr/>
      </dsp:nvSpPr>
      <dsp:spPr>
        <a:xfrm>
          <a:off x="1211212" y="1509622"/>
          <a:ext cx="1161356" cy="1161356"/>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12000" r="-12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B834638-65CB-4915-9546-E94972A3DB73}">
      <dsp:nvSpPr>
        <dsp:cNvPr id="0" name=""/>
        <dsp:cNvSpPr/>
      </dsp:nvSpPr>
      <dsp:spPr>
        <a:xfrm rot="10800000">
          <a:off x="1791890" y="3017652"/>
          <a:ext cx="5961384" cy="1161356"/>
        </a:xfrm>
        <a:prstGeom prst="homePlate">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2126" tIns="53340" rIns="99568" bIns="53340" numCol="1" spcCol="1270" anchor="ctr" anchorCtr="0">
          <a:noAutofit/>
        </a:bodyPr>
        <a:lstStyle/>
        <a:p>
          <a:pPr marL="0" lvl="0" indent="0" algn="ctr" defTabSz="622300">
            <a:lnSpc>
              <a:spcPct val="90000"/>
            </a:lnSpc>
            <a:spcBef>
              <a:spcPct val="0"/>
            </a:spcBef>
            <a:spcAft>
              <a:spcPct val="35000"/>
            </a:spcAft>
            <a:buNone/>
          </a:pPr>
          <a:r>
            <a:rPr lang="fr-FR" sz="1400" kern="1200" dirty="0"/>
            <a:t>Compétence exclusive pour les motifs relatifs suivants: droit d’auteur, Dessin et Modèle</a:t>
          </a:r>
        </a:p>
      </dsp:txBody>
      <dsp:txXfrm rot="10800000">
        <a:off x="2082229" y="3017652"/>
        <a:ext cx="5671045" cy="1161356"/>
      </dsp:txXfrm>
    </dsp:sp>
    <dsp:sp modelId="{C54B67BC-0BBA-44AD-989F-7038C5CB84F2}">
      <dsp:nvSpPr>
        <dsp:cNvPr id="0" name=""/>
        <dsp:cNvSpPr/>
      </dsp:nvSpPr>
      <dsp:spPr>
        <a:xfrm>
          <a:off x="1211212" y="3017652"/>
          <a:ext cx="1161356" cy="1161356"/>
        </a:xfrm>
        <a:prstGeom prst="ellipse">
          <a:avLst/>
        </a:prstGeom>
        <a:blipFill>
          <a:blip xmlns:r="http://schemas.openxmlformats.org/officeDocument/2006/relationships" r:embed="rId2">
            <a:extLst>
              <a:ext uri="{96DAC541-7B7A-43D3-8B79-37D633B846F1}">
                <asvg:svgBlip xmlns:asvg="http://schemas.microsoft.com/office/drawing/2016/SVG/main" r:embed="rId3"/>
              </a:ext>
            </a:extLst>
          </a:blip>
          <a:srcRect/>
          <a:stretch>
            <a:fillRect l="-2000" r="-2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78A4A9A-5559-498E-B832-13C925477230}">
      <dsp:nvSpPr>
        <dsp:cNvPr id="0" name=""/>
        <dsp:cNvSpPr/>
      </dsp:nvSpPr>
      <dsp:spPr>
        <a:xfrm rot="10800000">
          <a:off x="1791890" y="4525682"/>
          <a:ext cx="5961384" cy="1161356"/>
        </a:xfrm>
        <a:prstGeom prst="homePlate">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2126" tIns="53340" rIns="99568" bIns="53340" numCol="1" spcCol="1270" anchor="ctr" anchorCtr="0">
          <a:noAutofit/>
        </a:bodyPr>
        <a:lstStyle/>
        <a:p>
          <a:pPr marL="0" lvl="0" indent="0" algn="ctr" defTabSz="622300">
            <a:lnSpc>
              <a:spcPct val="90000"/>
            </a:lnSpc>
            <a:spcBef>
              <a:spcPct val="0"/>
            </a:spcBef>
            <a:spcAft>
              <a:spcPct val="35000"/>
            </a:spcAft>
            <a:buNone/>
          </a:pPr>
          <a:r>
            <a:rPr lang="fr-FR" sz="1400" kern="1200" dirty="0"/>
            <a:t>Compétence exclusive pour tout motif lorsque (i) la demande est connexe à une autre action relevant de la compétence du TGI ou (ii) lorsque des mesures probatoires, provisoires ou conservatoires ont été ordonnées afin de faire cesser une atteinte et sont en cours d’exécution avant l’engagement d’une action au fond</a:t>
          </a:r>
        </a:p>
      </dsp:txBody>
      <dsp:txXfrm rot="10800000">
        <a:off x="2082229" y="4525682"/>
        <a:ext cx="5671045" cy="1161356"/>
      </dsp:txXfrm>
    </dsp:sp>
    <dsp:sp modelId="{F40D5123-D6CB-4744-B113-713CAC590B72}">
      <dsp:nvSpPr>
        <dsp:cNvPr id="0" name=""/>
        <dsp:cNvSpPr/>
      </dsp:nvSpPr>
      <dsp:spPr>
        <a:xfrm>
          <a:off x="1211212" y="4525682"/>
          <a:ext cx="1161356" cy="1161356"/>
        </a:xfrm>
        <a:prstGeom prst="ellipse">
          <a:avLst/>
        </a:prstGeom>
        <a:blipFill>
          <a:blip xmlns:r="http://schemas.openxmlformats.org/officeDocument/2006/relationships" r:embed="rId2">
            <a:extLst>
              <a:ext uri="{96DAC541-7B7A-43D3-8B79-37D633B846F1}">
                <asvg:svgBlip xmlns:asvg="http://schemas.microsoft.com/office/drawing/2016/SVG/main" r:embed="rId4"/>
              </a:ext>
            </a:extLst>
          </a:blip>
          <a:srcRect/>
          <a:stretch>
            <a:fillRect l="-2000" r="-2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ECA117-25C6-4044-83FA-B0E0380FD922}">
      <dsp:nvSpPr>
        <dsp:cNvPr id="0" name=""/>
        <dsp:cNvSpPr/>
      </dsp:nvSpPr>
      <dsp:spPr>
        <a:xfrm>
          <a:off x="642671" y="0"/>
          <a:ext cx="7283609" cy="4967359"/>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D61B116-3F98-43DF-ABB2-735ACF8FF379}">
      <dsp:nvSpPr>
        <dsp:cNvPr id="0" name=""/>
        <dsp:cNvSpPr/>
      </dsp:nvSpPr>
      <dsp:spPr>
        <a:xfrm>
          <a:off x="2353" y="1490207"/>
          <a:ext cx="1370279" cy="198694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fr-FR" sz="1300" kern="1200" dirty="0"/>
            <a:t>Recours : 1 mois après notification</a:t>
          </a:r>
        </a:p>
      </dsp:txBody>
      <dsp:txXfrm>
        <a:off x="69245" y="1557099"/>
        <a:ext cx="1236495" cy="1853159"/>
      </dsp:txXfrm>
    </dsp:sp>
    <dsp:sp modelId="{285A5418-EAAD-4998-B3A1-CAA7775BA0F5}">
      <dsp:nvSpPr>
        <dsp:cNvPr id="0" name=""/>
        <dsp:cNvSpPr/>
      </dsp:nvSpPr>
      <dsp:spPr>
        <a:xfrm>
          <a:off x="1441146" y="1490207"/>
          <a:ext cx="1370279" cy="198694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fr-FR" sz="1300" kern="1200" dirty="0"/>
            <a:t>Le greffe adresse le recours aux parties. Signification du recours si pas de constitution dans le délai d’un mois suite à l’envoi</a:t>
          </a:r>
        </a:p>
      </dsp:txBody>
      <dsp:txXfrm>
        <a:off x="1508038" y="1557099"/>
        <a:ext cx="1236495" cy="1853159"/>
      </dsp:txXfrm>
    </dsp:sp>
    <dsp:sp modelId="{343BD8CC-6D65-41AB-99A9-912F6A1CAADC}">
      <dsp:nvSpPr>
        <dsp:cNvPr id="0" name=""/>
        <dsp:cNvSpPr/>
      </dsp:nvSpPr>
      <dsp:spPr>
        <a:xfrm>
          <a:off x="2879939" y="1490207"/>
          <a:ext cx="1370279" cy="198694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fr-FR" sz="1300" kern="1200" dirty="0"/>
            <a:t>3 mois après le recours: conclusions déposées par le demandeur par voie électronique ET par RAR à l’INPI</a:t>
          </a:r>
        </a:p>
      </dsp:txBody>
      <dsp:txXfrm>
        <a:off x="2946831" y="1557099"/>
        <a:ext cx="1236495" cy="1853159"/>
      </dsp:txXfrm>
    </dsp:sp>
    <dsp:sp modelId="{5456832B-F3C6-466C-88CC-D45DF0A5342F}">
      <dsp:nvSpPr>
        <dsp:cNvPr id="0" name=""/>
        <dsp:cNvSpPr/>
      </dsp:nvSpPr>
      <dsp:spPr>
        <a:xfrm>
          <a:off x="4318732" y="1490207"/>
          <a:ext cx="1370279" cy="198694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fr-FR" sz="1300" kern="1200" dirty="0"/>
            <a:t>3 mois après la notification des conclusions: conclusions du défendeur et recours incident</a:t>
          </a:r>
        </a:p>
      </dsp:txBody>
      <dsp:txXfrm>
        <a:off x="4385624" y="1557099"/>
        <a:ext cx="1236495" cy="1853159"/>
      </dsp:txXfrm>
    </dsp:sp>
    <dsp:sp modelId="{990199CD-D53B-49E5-A29A-F341239640B3}">
      <dsp:nvSpPr>
        <dsp:cNvPr id="0" name=""/>
        <dsp:cNvSpPr/>
      </dsp:nvSpPr>
      <dsp:spPr>
        <a:xfrm>
          <a:off x="5757526" y="1490207"/>
          <a:ext cx="1370279" cy="198694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fr-FR" sz="1300" kern="1200" dirty="0"/>
            <a:t>3 mois après les conclusions de recours incident: conclusions en réponse du défendeur au recours incident</a:t>
          </a:r>
        </a:p>
      </dsp:txBody>
      <dsp:txXfrm>
        <a:off x="5824418" y="1557099"/>
        <a:ext cx="1236495" cy="1853159"/>
      </dsp:txXfrm>
    </dsp:sp>
    <dsp:sp modelId="{FB9E7384-FF92-4F5B-A94A-E3C722283D32}">
      <dsp:nvSpPr>
        <dsp:cNvPr id="0" name=""/>
        <dsp:cNvSpPr/>
      </dsp:nvSpPr>
      <dsp:spPr>
        <a:xfrm>
          <a:off x="7196319" y="1490207"/>
          <a:ext cx="1370279" cy="198694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fr-FR" sz="1300" kern="1200" dirty="0"/>
            <a:t>Conclusions supplémentaires éventuelles (selon calendrier CA) et plaidoiries</a:t>
          </a:r>
        </a:p>
      </dsp:txBody>
      <dsp:txXfrm>
        <a:off x="7263211" y="1557099"/>
        <a:ext cx="1236495" cy="1853159"/>
      </dsp:txXfrm>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5965825" y="9532938"/>
            <a:ext cx="704850" cy="246062"/>
          </a:xfrm>
          <a:prstGeom prst="rect">
            <a:avLst/>
          </a:prstGeom>
          <a:noFill/>
          <a:ln w="12700">
            <a:noFill/>
            <a:miter lim="800000"/>
            <a:headEnd/>
            <a:tailEnd/>
          </a:ln>
        </p:spPr>
        <p:txBody>
          <a:bodyPr wrap="none" lIns="92248" tIns="45314" rIns="92248" bIns="45314">
            <a:spAutoFit/>
          </a:bodyPr>
          <a:lstStyle/>
          <a:p>
            <a:pPr defTabSz="931863" eaLnBrk="0" hangingPunct="0"/>
            <a:r>
              <a:rPr lang="fr-FR" sz="1000">
                <a:latin typeface="Times" pitchFamily="18" charset="0"/>
              </a:rPr>
              <a:t>page </a:t>
            </a:r>
            <a:fld id="{133E51F9-ECD0-449B-9F14-CA1C2814339D}" type="slidenum">
              <a:rPr lang="fr-FR" sz="1000">
                <a:latin typeface="Times" pitchFamily="18" charset="0"/>
              </a:rPr>
              <a:pPr defTabSz="931863" eaLnBrk="0" hangingPunct="0"/>
              <a:t>‹N°›</a:t>
            </a:fld>
            <a:endParaRPr lang="fr-FR" sz="1000">
              <a:latin typeface="Times" pitchFamily="18" charset="0"/>
            </a:endParaRPr>
          </a:p>
        </p:txBody>
      </p:sp>
      <p:sp>
        <p:nvSpPr>
          <p:cNvPr id="30723" name="Rectangle 3"/>
          <p:cNvSpPr>
            <a:spLocks noChangeArrowheads="1"/>
          </p:cNvSpPr>
          <p:nvPr/>
        </p:nvSpPr>
        <p:spPr bwMode="auto">
          <a:xfrm>
            <a:off x="265113" y="9532938"/>
            <a:ext cx="1755775" cy="244475"/>
          </a:xfrm>
          <a:prstGeom prst="rect">
            <a:avLst/>
          </a:prstGeom>
          <a:noFill/>
          <a:ln w="12700">
            <a:noFill/>
            <a:miter lim="800000"/>
            <a:headEnd/>
            <a:tailEnd/>
          </a:ln>
        </p:spPr>
        <p:txBody>
          <a:bodyPr wrap="none" lIns="92248" tIns="45314" rIns="92248" bIns="45314">
            <a:spAutoFit/>
          </a:bodyPr>
          <a:lstStyle/>
          <a:p>
            <a:pPr defTabSz="931863" eaLnBrk="0" hangingPunct="0"/>
            <a:r>
              <a:rPr lang="fr-FR" sz="1000">
                <a:latin typeface="Times" pitchFamily="18" charset="0"/>
              </a:rPr>
              <a:t>Amphi de présentation du CTI</a:t>
            </a:r>
          </a:p>
        </p:txBody>
      </p:sp>
    </p:spTree>
    <p:extLst>
      <p:ext uri="{BB962C8B-B14F-4D97-AF65-F5344CB8AC3E}">
        <p14:creationId xmlns:p14="http://schemas.microsoft.com/office/powerpoint/2010/main" val="10004456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idx="2"/>
          </p:nvPr>
        </p:nvSpPr>
        <p:spPr bwMode="auto">
          <a:xfrm>
            <a:off x="1081088" y="866775"/>
            <a:ext cx="4645025" cy="3484563"/>
          </a:xfrm>
          <a:prstGeom prst="rect">
            <a:avLst/>
          </a:prstGeom>
          <a:noFill/>
          <a:ln w="12700">
            <a:solidFill>
              <a:schemeClr val="tx1"/>
            </a:solidFill>
            <a:miter lim="800000"/>
            <a:headEnd/>
            <a:tailEnd/>
          </a:ln>
        </p:spPr>
      </p:sp>
      <p:sp>
        <p:nvSpPr>
          <p:cNvPr id="2051" name="Rectangle 3"/>
          <p:cNvSpPr>
            <a:spLocks noGrp="1" noChangeArrowheads="1"/>
          </p:cNvSpPr>
          <p:nvPr>
            <p:ph type="body" sz="quarter" idx="3"/>
          </p:nvPr>
        </p:nvSpPr>
        <p:spPr bwMode="auto">
          <a:xfrm>
            <a:off x="908050" y="4722813"/>
            <a:ext cx="4989513" cy="4471987"/>
          </a:xfrm>
          <a:prstGeom prst="rect">
            <a:avLst/>
          </a:prstGeom>
          <a:noFill/>
          <a:ln w="12700">
            <a:noFill/>
            <a:miter lim="800000"/>
            <a:headEnd/>
            <a:tailEnd/>
          </a:ln>
          <a:effectLst/>
        </p:spPr>
        <p:txBody>
          <a:bodyPr vert="horz" wrap="square" lIns="92248" tIns="45314" rIns="92248" bIns="45314" numCol="1" anchor="t" anchorCtr="0" compatLnSpc="1">
            <a:prstTxWarp prst="textNoShape">
              <a:avLst/>
            </a:prstTxWarp>
          </a:bodyPr>
          <a:lstStyle/>
          <a:p>
            <a:pPr lvl="0"/>
            <a:r>
              <a:rPr lang="fr-FR" noProof="0"/>
              <a:t>Cliquez pour modifier les styles de texte du masque</a:t>
            </a:r>
          </a:p>
          <a:p>
            <a:pPr lvl="1"/>
            <a:r>
              <a:rPr lang="fr-FR" noProof="0"/>
              <a:t>Second niveau</a:t>
            </a:r>
          </a:p>
          <a:p>
            <a:pPr lvl="2"/>
            <a:r>
              <a:rPr lang="fr-FR" noProof="0"/>
              <a:t>Troisième niveau</a:t>
            </a:r>
          </a:p>
          <a:p>
            <a:pPr lvl="3"/>
            <a:r>
              <a:rPr lang="fr-FR" noProof="0"/>
              <a:t>Quatrième niveau</a:t>
            </a:r>
          </a:p>
          <a:p>
            <a:pPr lvl="4"/>
            <a:r>
              <a:rPr lang="fr-FR" noProof="0"/>
              <a:t>Cinquième niveau</a:t>
            </a:r>
          </a:p>
        </p:txBody>
      </p:sp>
      <p:sp>
        <p:nvSpPr>
          <p:cNvPr id="28676" name="Rectangle 4"/>
          <p:cNvSpPr>
            <a:spLocks noChangeArrowheads="1"/>
          </p:cNvSpPr>
          <p:nvPr/>
        </p:nvSpPr>
        <p:spPr bwMode="auto">
          <a:xfrm>
            <a:off x="6043613" y="9355138"/>
            <a:ext cx="471487" cy="285750"/>
          </a:xfrm>
          <a:prstGeom prst="rect">
            <a:avLst/>
          </a:prstGeom>
          <a:noFill/>
          <a:ln w="12700">
            <a:noFill/>
            <a:miter lim="800000"/>
            <a:headEnd/>
            <a:tailEnd/>
          </a:ln>
        </p:spPr>
        <p:txBody>
          <a:bodyPr wrap="none" lIns="92248" tIns="45314" rIns="92248" bIns="45314">
            <a:spAutoFit/>
          </a:bodyPr>
          <a:lstStyle/>
          <a:p>
            <a:pPr defTabSz="931863" eaLnBrk="0" hangingPunct="0"/>
            <a:fld id="{803D6EB3-7CAD-4467-82FA-51B7AE103469}" type="slidenum">
              <a:rPr lang="fr-FR" sz="1200"/>
              <a:pPr defTabSz="931863" eaLnBrk="0" hangingPunct="0"/>
              <a:t>‹N°›</a:t>
            </a:fld>
            <a:endParaRPr lang="fr-FR" sz="1200"/>
          </a:p>
        </p:txBody>
      </p:sp>
    </p:spTree>
    <p:extLst>
      <p:ext uri="{BB962C8B-B14F-4D97-AF65-F5344CB8AC3E}">
        <p14:creationId xmlns:p14="http://schemas.microsoft.com/office/powerpoint/2010/main" val="35322841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r>
              <a:rPr lang="fr-FR"/>
              <a:t>Copyright Loyer &amp; Abello 2013</a:t>
            </a:r>
          </a:p>
        </p:txBody>
      </p:sp>
      <p:sp>
        <p:nvSpPr>
          <p:cNvPr id="6" name="Espace réservé du numéro de diapositive 5"/>
          <p:cNvSpPr>
            <a:spLocks noGrp="1"/>
          </p:cNvSpPr>
          <p:nvPr>
            <p:ph type="sldNum" sz="quarter" idx="12"/>
          </p:nvPr>
        </p:nvSpPr>
        <p:spPr/>
        <p:txBody>
          <a:bodyPr/>
          <a:lstStyle/>
          <a:p>
            <a:pPr>
              <a:defRPr/>
            </a:pPr>
            <a:fld id="{3A4F90B2-0E71-4C2B-92C9-70EA8876E2D4}" type="slidenum">
              <a:rPr lang="fr-FR" smtClean="0"/>
              <a:pPr>
                <a:defRPr/>
              </a:pPr>
              <a:t>‹N°›</a:t>
            </a:fld>
            <a:endParaRPr lang="fr-FR"/>
          </a:p>
        </p:txBody>
      </p:sp>
    </p:spTree>
    <p:extLst>
      <p:ext uri="{BB962C8B-B14F-4D97-AF65-F5344CB8AC3E}">
        <p14:creationId xmlns:p14="http://schemas.microsoft.com/office/powerpoint/2010/main" val="4134257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r>
              <a:rPr lang="fr-FR"/>
              <a:t>Copyright Loyer &amp; Abello 2013</a:t>
            </a:r>
          </a:p>
        </p:txBody>
      </p:sp>
      <p:sp>
        <p:nvSpPr>
          <p:cNvPr id="6" name="Espace réservé du numéro de diapositive 5"/>
          <p:cNvSpPr>
            <a:spLocks noGrp="1"/>
          </p:cNvSpPr>
          <p:nvPr>
            <p:ph type="sldNum" sz="quarter" idx="12"/>
          </p:nvPr>
        </p:nvSpPr>
        <p:spPr/>
        <p:txBody>
          <a:bodyPr/>
          <a:lstStyle/>
          <a:p>
            <a:pPr>
              <a:defRPr/>
            </a:pPr>
            <a:fld id="{FD219265-C1EF-48C0-A038-0A8CCC6D14B1}" type="slidenum">
              <a:rPr lang="fr-FR" smtClean="0"/>
              <a:pPr>
                <a:defRPr/>
              </a:pPr>
              <a:t>‹N°›</a:t>
            </a:fld>
            <a:endParaRPr lang="fr-FR"/>
          </a:p>
        </p:txBody>
      </p:sp>
    </p:spTree>
    <p:extLst>
      <p:ext uri="{BB962C8B-B14F-4D97-AF65-F5344CB8AC3E}">
        <p14:creationId xmlns:p14="http://schemas.microsoft.com/office/powerpoint/2010/main" val="3448837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r>
              <a:rPr lang="fr-FR"/>
              <a:t>Copyright Loyer &amp; Abello 2013</a:t>
            </a:r>
          </a:p>
        </p:txBody>
      </p:sp>
      <p:sp>
        <p:nvSpPr>
          <p:cNvPr id="6" name="Espace réservé du numéro de diapositive 5"/>
          <p:cNvSpPr>
            <a:spLocks noGrp="1"/>
          </p:cNvSpPr>
          <p:nvPr>
            <p:ph type="sldNum" sz="quarter" idx="12"/>
          </p:nvPr>
        </p:nvSpPr>
        <p:spPr/>
        <p:txBody>
          <a:bodyPr/>
          <a:lstStyle/>
          <a:p>
            <a:pPr>
              <a:defRPr/>
            </a:pPr>
            <a:fld id="{131EC9A8-CC87-40B2-8C56-B1D99D15C298}" type="slidenum">
              <a:rPr lang="fr-FR" smtClean="0"/>
              <a:pPr>
                <a:defRPr/>
              </a:pPr>
              <a:t>‹N°›</a:t>
            </a:fld>
            <a:endParaRPr lang="fr-FR"/>
          </a:p>
        </p:txBody>
      </p:sp>
    </p:spTree>
    <p:extLst>
      <p:ext uri="{BB962C8B-B14F-4D97-AF65-F5344CB8AC3E}">
        <p14:creationId xmlns:p14="http://schemas.microsoft.com/office/powerpoint/2010/main" val="2854392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Zwischenfolie Weiss">
    <p:spTree>
      <p:nvGrpSpPr>
        <p:cNvPr id="1" name=""/>
        <p:cNvGrpSpPr/>
        <p:nvPr/>
      </p:nvGrpSpPr>
      <p:grpSpPr>
        <a:xfrm>
          <a:off x="0" y="0"/>
          <a:ext cx="0" cy="0"/>
          <a:chOff x="0" y="0"/>
          <a:chExt cx="0" cy="0"/>
        </a:xfrm>
      </p:grpSpPr>
      <p:sp>
        <p:nvSpPr>
          <p:cNvPr id="9" name="Titel 1"/>
          <p:cNvSpPr>
            <a:spLocks noGrp="1"/>
          </p:cNvSpPr>
          <p:nvPr>
            <p:ph type="title"/>
          </p:nvPr>
        </p:nvSpPr>
        <p:spPr>
          <a:xfrm>
            <a:off x="381000" y="3078654"/>
            <a:ext cx="8113713" cy="654819"/>
          </a:xfrm>
        </p:spPr>
        <p:txBody>
          <a:bodyPr anchor="t"/>
          <a:lstStyle>
            <a:lvl1pPr algn="l">
              <a:defRPr sz="2585" b="1" cap="all"/>
            </a:lvl1pPr>
          </a:lstStyle>
          <a:p>
            <a:r>
              <a:rPr lang="de-DE" dirty="0"/>
              <a:t>Mastertitelformat bearbeiten</a:t>
            </a:r>
          </a:p>
        </p:txBody>
      </p:sp>
      <p:sp>
        <p:nvSpPr>
          <p:cNvPr id="10" name="Textplatzhalter 2"/>
          <p:cNvSpPr>
            <a:spLocks noGrp="1"/>
          </p:cNvSpPr>
          <p:nvPr>
            <p:ph type="body" idx="1"/>
          </p:nvPr>
        </p:nvSpPr>
        <p:spPr>
          <a:xfrm>
            <a:off x="381000" y="3673868"/>
            <a:ext cx="8113713" cy="711340"/>
          </a:xfrm>
        </p:spPr>
        <p:txBody>
          <a:bodyPr anchor="t" anchorCtr="0"/>
          <a:lstStyle>
            <a:lvl1pPr marL="0" indent="0">
              <a:buNone/>
              <a:defRPr sz="1846">
                <a:solidFill>
                  <a:schemeClr val="tx1">
                    <a:tint val="75000"/>
                  </a:schemeClr>
                </a:solidFill>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lang="de-DE" dirty="0"/>
              <a:t>Mastertextformat bearbeiten</a:t>
            </a:r>
          </a:p>
        </p:txBody>
      </p:sp>
      <p:sp>
        <p:nvSpPr>
          <p:cNvPr id="11" name="Textplatzhalter 8"/>
          <p:cNvSpPr>
            <a:spLocks noGrp="1"/>
          </p:cNvSpPr>
          <p:nvPr>
            <p:ph type="body" sz="quarter" idx="14" hasCustomPrompt="1"/>
          </p:nvPr>
        </p:nvSpPr>
        <p:spPr>
          <a:xfrm>
            <a:off x="374594" y="377825"/>
            <a:ext cx="4107474" cy="222250"/>
          </a:xfrm>
        </p:spPr>
        <p:txBody>
          <a:bodyPr/>
          <a:lstStyle>
            <a:lvl1pPr marL="0" indent="0">
              <a:buFontTx/>
              <a:buNone/>
              <a:defRPr sz="831">
                <a:solidFill>
                  <a:srgbClr val="000000"/>
                </a:solidFill>
              </a:defRPr>
            </a:lvl1pPr>
          </a:lstStyle>
          <a:p>
            <a:pPr lvl="0"/>
            <a:r>
              <a:rPr lang="de-DE" dirty="0"/>
              <a:t>Rubrik</a:t>
            </a:r>
          </a:p>
        </p:txBody>
      </p:sp>
      <p:sp>
        <p:nvSpPr>
          <p:cNvPr id="15" name="Datumsplatzhalter 3"/>
          <p:cNvSpPr>
            <a:spLocks noGrp="1"/>
          </p:cNvSpPr>
          <p:nvPr>
            <p:ph type="dt" sz="half" idx="2"/>
          </p:nvPr>
        </p:nvSpPr>
        <p:spPr>
          <a:xfrm>
            <a:off x="7718702" y="377826"/>
            <a:ext cx="662082" cy="212849"/>
          </a:xfrm>
          <a:prstGeom prst="rect">
            <a:avLst/>
          </a:prstGeom>
        </p:spPr>
        <p:txBody>
          <a:bodyPr vert="horz" lIns="0" tIns="0" rIns="0" bIns="0" rtlCol="0" anchor="t" anchorCtr="0">
            <a:noAutofit/>
          </a:bodyPr>
          <a:lstStyle>
            <a:lvl1pPr algn="r">
              <a:defRPr sz="831">
                <a:solidFill>
                  <a:schemeClr val="bg1">
                    <a:lumMod val="75000"/>
                  </a:schemeClr>
                </a:solidFill>
                <a:latin typeface="Arial"/>
                <a:cs typeface="Arial"/>
              </a:defRPr>
            </a:lvl1pPr>
          </a:lstStyle>
          <a:p>
            <a:fld id="{A69847EB-AF7C-A745-8202-CB6570FA4335}" type="datetime1">
              <a:rPr lang="de-DE" smtClean="0"/>
              <a:t>25.11.2019</a:t>
            </a:fld>
            <a:endParaRPr lang="de-DE"/>
          </a:p>
        </p:txBody>
      </p:sp>
      <p:sp>
        <p:nvSpPr>
          <p:cNvPr id="16" name="Foliennummernplatzhalter 5"/>
          <p:cNvSpPr>
            <a:spLocks noGrp="1"/>
          </p:cNvSpPr>
          <p:nvPr>
            <p:ph type="sldNum" sz="quarter" idx="4"/>
          </p:nvPr>
        </p:nvSpPr>
        <p:spPr>
          <a:xfrm>
            <a:off x="8458200" y="377826"/>
            <a:ext cx="304800" cy="212849"/>
          </a:xfrm>
          <a:prstGeom prst="rect">
            <a:avLst/>
          </a:prstGeom>
        </p:spPr>
        <p:txBody>
          <a:bodyPr vert="horz" lIns="0" tIns="0" rIns="0" bIns="0" rtlCol="0" anchor="t" anchorCtr="0">
            <a:noAutofit/>
          </a:bodyPr>
          <a:lstStyle>
            <a:lvl1pPr algn="r">
              <a:defRPr sz="831">
                <a:solidFill>
                  <a:schemeClr val="bg1">
                    <a:lumMod val="75000"/>
                  </a:schemeClr>
                </a:solidFill>
                <a:latin typeface="Arial"/>
                <a:cs typeface="Arial"/>
              </a:defRPr>
            </a:lvl1pPr>
          </a:lstStyle>
          <a:p>
            <a:fld id="{A38E8450-FB7C-C846-8C3E-D7047CA836A0}" type="slidenum">
              <a:rPr lang="de-DE" smtClean="0"/>
              <a:pPr/>
              <a:t>‹N°›</a:t>
            </a:fld>
            <a:endParaRPr lang="de-DE"/>
          </a:p>
        </p:txBody>
      </p:sp>
      <p:sp>
        <p:nvSpPr>
          <p:cNvPr id="17" name="Fußzeilenplatzhalter 4"/>
          <p:cNvSpPr>
            <a:spLocks noGrp="1"/>
          </p:cNvSpPr>
          <p:nvPr>
            <p:ph type="ftr" sz="quarter" idx="3"/>
          </p:nvPr>
        </p:nvSpPr>
        <p:spPr>
          <a:xfrm>
            <a:off x="361951" y="6423570"/>
            <a:ext cx="4715816" cy="212849"/>
          </a:xfrm>
          <a:prstGeom prst="rect">
            <a:avLst/>
          </a:prstGeom>
        </p:spPr>
        <p:txBody>
          <a:bodyPr vert="horz" lIns="0" tIns="0" rIns="0" bIns="0" rtlCol="0" anchor="t" anchorCtr="0">
            <a:noAutofit/>
          </a:bodyPr>
          <a:lstStyle>
            <a:lvl1pPr algn="l">
              <a:defRPr sz="831">
                <a:solidFill>
                  <a:schemeClr val="bg1">
                    <a:lumMod val="75000"/>
                  </a:schemeClr>
                </a:solidFill>
                <a:latin typeface="Arial"/>
                <a:cs typeface="Arial"/>
              </a:defRPr>
            </a:lvl1pPr>
          </a:lstStyle>
          <a:p>
            <a:r>
              <a:rPr lang="de-DE"/>
              <a:t>Präsentation XY</a:t>
            </a:r>
          </a:p>
        </p:txBody>
      </p:sp>
    </p:spTree>
    <p:extLst>
      <p:ext uri="{BB962C8B-B14F-4D97-AF65-F5344CB8AC3E}">
        <p14:creationId xmlns:p14="http://schemas.microsoft.com/office/powerpoint/2010/main" val="33787220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Zwischenfolie Weiss_Bild">
    <p:spTree>
      <p:nvGrpSpPr>
        <p:cNvPr id="1" name=""/>
        <p:cNvGrpSpPr/>
        <p:nvPr/>
      </p:nvGrpSpPr>
      <p:grpSpPr>
        <a:xfrm>
          <a:off x="0" y="0"/>
          <a:ext cx="0" cy="0"/>
          <a:chOff x="0" y="0"/>
          <a:chExt cx="0" cy="0"/>
        </a:xfrm>
      </p:grpSpPr>
      <p:sp>
        <p:nvSpPr>
          <p:cNvPr id="12" name="Textplatzhalter 8"/>
          <p:cNvSpPr>
            <a:spLocks noGrp="1"/>
          </p:cNvSpPr>
          <p:nvPr>
            <p:ph type="body" sz="quarter" idx="14" hasCustomPrompt="1"/>
          </p:nvPr>
        </p:nvSpPr>
        <p:spPr>
          <a:xfrm>
            <a:off x="374594" y="377825"/>
            <a:ext cx="4107474" cy="222250"/>
          </a:xfrm>
        </p:spPr>
        <p:txBody>
          <a:bodyPr/>
          <a:lstStyle>
            <a:lvl1pPr marL="0" indent="0">
              <a:buFontTx/>
              <a:buNone/>
              <a:defRPr sz="831">
                <a:solidFill>
                  <a:srgbClr val="000000"/>
                </a:solidFill>
              </a:defRPr>
            </a:lvl1pPr>
          </a:lstStyle>
          <a:p>
            <a:pPr lvl="0"/>
            <a:r>
              <a:rPr lang="de-DE" dirty="0"/>
              <a:t>Rubrik</a:t>
            </a:r>
          </a:p>
        </p:txBody>
      </p:sp>
      <p:sp>
        <p:nvSpPr>
          <p:cNvPr id="13" name="Bildplatzhalter 9"/>
          <p:cNvSpPr>
            <a:spLocks noGrp="1"/>
          </p:cNvSpPr>
          <p:nvPr>
            <p:ph type="pic" sz="quarter" idx="13"/>
          </p:nvPr>
        </p:nvSpPr>
        <p:spPr>
          <a:xfrm>
            <a:off x="2385141" y="1388645"/>
            <a:ext cx="4243703" cy="3240000"/>
          </a:xfrm>
          <a:noFill/>
        </p:spPr>
        <p:txBody>
          <a:bodyPr/>
          <a:lstStyle>
            <a:lvl1pPr>
              <a:defRPr sz="1477"/>
            </a:lvl1pPr>
          </a:lstStyle>
          <a:p>
            <a:endParaRPr lang="de-DE"/>
          </a:p>
        </p:txBody>
      </p:sp>
      <p:sp>
        <p:nvSpPr>
          <p:cNvPr id="26" name="Titel 1"/>
          <p:cNvSpPr>
            <a:spLocks noGrp="1"/>
          </p:cNvSpPr>
          <p:nvPr>
            <p:ph type="title"/>
          </p:nvPr>
        </p:nvSpPr>
        <p:spPr>
          <a:xfrm>
            <a:off x="381000" y="5198979"/>
            <a:ext cx="8113713" cy="1362075"/>
          </a:xfrm>
        </p:spPr>
        <p:txBody>
          <a:bodyPr anchor="t"/>
          <a:lstStyle>
            <a:lvl1pPr algn="l">
              <a:defRPr sz="2585" b="1" cap="all"/>
            </a:lvl1pPr>
          </a:lstStyle>
          <a:p>
            <a:r>
              <a:rPr lang="de-DE" dirty="0"/>
              <a:t>Mastertitelformat bearbeiten</a:t>
            </a:r>
          </a:p>
        </p:txBody>
      </p:sp>
      <p:sp>
        <p:nvSpPr>
          <p:cNvPr id="27" name="Textplatzhalter 2"/>
          <p:cNvSpPr>
            <a:spLocks noGrp="1"/>
          </p:cNvSpPr>
          <p:nvPr>
            <p:ph type="body" idx="1"/>
          </p:nvPr>
        </p:nvSpPr>
        <p:spPr>
          <a:xfrm>
            <a:off x="381000" y="5794193"/>
            <a:ext cx="8113713" cy="711340"/>
          </a:xfrm>
        </p:spPr>
        <p:txBody>
          <a:bodyPr anchor="t" anchorCtr="0"/>
          <a:lstStyle>
            <a:lvl1pPr marL="0" indent="0">
              <a:buNone/>
              <a:defRPr sz="1846">
                <a:solidFill>
                  <a:schemeClr val="tx1">
                    <a:tint val="75000"/>
                  </a:schemeClr>
                </a:solidFill>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lang="de-DE" dirty="0"/>
              <a:t>Mastertextformat bearbeiten</a:t>
            </a:r>
          </a:p>
        </p:txBody>
      </p:sp>
      <p:sp>
        <p:nvSpPr>
          <p:cNvPr id="15" name="Datumsplatzhalter 3"/>
          <p:cNvSpPr>
            <a:spLocks noGrp="1"/>
          </p:cNvSpPr>
          <p:nvPr>
            <p:ph type="dt" sz="half" idx="2"/>
          </p:nvPr>
        </p:nvSpPr>
        <p:spPr>
          <a:xfrm>
            <a:off x="7718702" y="377826"/>
            <a:ext cx="662082" cy="212849"/>
          </a:xfrm>
          <a:prstGeom prst="rect">
            <a:avLst/>
          </a:prstGeom>
        </p:spPr>
        <p:txBody>
          <a:bodyPr vert="horz" lIns="0" tIns="0" rIns="0" bIns="0" rtlCol="0" anchor="t" anchorCtr="0">
            <a:noAutofit/>
          </a:bodyPr>
          <a:lstStyle>
            <a:lvl1pPr algn="r">
              <a:defRPr sz="831">
                <a:solidFill>
                  <a:schemeClr val="bg1">
                    <a:lumMod val="75000"/>
                  </a:schemeClr>
                </a:solidFill>
                <a:latin typeface="Arial"/>
                <a:cs typeface="Arial"/>
              </a:defRPr>
            </a:lvl1pPr>
          </a:lstStyle>
          <a:p>
            <a:fld id="{A69847EB-AF7C-A745-8202-CB6570FA4335}" type="datetime1">
              <a:rPr lang="de-DE" smtClean="0"/>
              <a:t>25.11.2019</a:t>
            </a:fld>
            <a:endParaRPr lang="de-DE"/>
          </a:p>
        </p:txBody>
      </p:sp>
      <p:sp>
        <p:nvSpPr>
          <p:cNvPr id="16" name="Foliennummernplatzhalter 5"/>
          <p:cNvSpPr>
            <a:spLocks noGrp="1"/>
          </p:cNvSpPr>
          <p:nvPr>
            <p:ph type="sldNum" sz="quarter" idx="4"/>
          </p:nvPr>
        </p:nvSpPr>
        <p:spPr>
          <a:xfrm>
            <a:off x="8458200" y="377826"/>
            <a:ext cx="304800" cy="212849"/>
          </a:xfrm>
          <a:prstGeom prst="rect">
            <a:avLst/>
          </a:prstGeom>
        </p:spPr>
        <p:txBody>
          <a:bodyPr vert="horz" lIns="0" tIns="0" rIns="0" bIns="0" rtlCol="0" anchor="t" anchorCtr="0">
            <a:noAutofit/>
          </a:bodyPr>
          <a:lstStyle>
            <a:lvl1pPr algn="r">
              <a:defRPr sz="831">
                <a:solidFill>
                  <a:schemeClr val="bg1">
                    <a:lumMod val="75000"/>
                  </a:schemeClr>
                </a:solidFill>
                <a:latin typeface="Arial"/>
                <a:cs typeface="Arial"/>
              </a:defRPr>
            </a:lvl1pPr>
          </a:lstStyle>
          <a:p>
            <a:fld id="{A38E8450-FB7C-C846-8C3E-D7047CA836A0}" type="slidenum">
              <a:rPr lang="de-DE" smtClean="0"/>
              <a:pPr/>
              <a:t>‹N°›</a:t>
            </a:fld>
            <a:endParaRPr lang="de-DE"/>
          </a:p>
        </p:txBody>
      </p:sp>
      <p:sp>
        <p:nvSpPr>
          <p:cNvPr id="17" name="Fußzeilenplatzhalter 4"/>
          <p:cNvSpPr>
            <a:spLocks noGrp="1"/>
          </p:cNvSpPr>
          <p:nvPr>
            <p:ph type="ftr" sz="quarter" idx="3"/>
          </p:nvPr>
        </p:nvSpPr>
        <p:spPr>
          <a:xfrm>
            <a:off x="361951" y="6423570"/>
            <a:ext cx="4715816" cy="212849"/>
          </a:xfrm>
          <a:prstGeom prst="rect">
            <a:avLst/>
          </a:prstGeom>
        </p:spPr>
        <p:txBody>
          <a:bodyPr vert="horz" lIns="0" tIns="0" rIns="0" bIns="0" rtlCol="0" anchor="t" anchorCtr="0">
            <a:noAutofit/>
          </a:bodyPr>
          <a:lstStyle>
            <a:lvl1pPr algn="l">
              <a:defRPr sz="831">
                <a:solidFill>
                  <a:schemeClr val="bg1">
                    <a:lumMod val="75000"/>
                  </a:schemeClr>
                </a:solidFill>
                <a:latin typeface="Arial"/>
                <a:cs typeface="Arial"/>
              </a:defRPr>
            </a:lvl1pPr>
          </a:lstStyle>
          <a:p>
            <a:r>
              <a:rPr lang="de-DE"/>
              <a:t>Präsentation XY</a:t>
            </a:r>
          </a:p>
        </p:txBody>
      </p:sp>
    </p:spTree>
    <p:extLst>
      <p:ext uri="{BB962C8B-B14F-4D97-AF65-F5344CB8AC3E}">
        <p14:creationId xmlns:p14="http://schemas.microsoft.com/office/powerpoint/2010/main" val="22915415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HALTSVERZEICHNIS">
    <p:spTree>
      <p:nvGrpSpPr>
        <p:cNvPr id="1" name=""/>
        <p:cNvGrpSpPr/>
        <p:nvPr/>
      </p:nvGrpSpPr>
      <p:grpSpPr>
        <a:xfrm>
          <a:off x="0" y="0"/>
          <a:ext cx="0" cy="0"/>
          <a:chOff x="0" y="0"/>
          <a:chExt cx="0" cy="0"/>
        </a:xfrm>
      </p:grpSpPr>
      <p:sp>
        <p:nvSpPr>
          <p:cNvPr id="7" name="Inhaltsplatzhalter 6"/>
          <p:cNvSpPr>
            <a:spLocks noGrp="1"/>
          </p:cNvSpPr>
          <p:nvPr>
            <p:ph sz="quarter" idx="13"/>
          </p:nvPr>
        </p:nvSpPr>
        <p:spPr>
          <a:xfrm>
            <a:off x="381000" y="1625600"/>
            <a:ext cx="8077200" cy="4420264"/>
          </a:xfrm>
        </p:spPr>
        <p:txBody>
          <a:bodyPr/>
          <a:lstStyle>
            <a:lvl1pPr>
              <a:defRPr sz="1846"/>
            </a:lvl1pPr>
            <a:lvl2pPr>
              <a:defRPr sz="923"/>
            </a:lvl2pPr>
            <a:lvl3pPr>
              <a:defRPr sz="923"/>
            </a:lvl3pPr>
            <a:lvl4pPr>
              <a:defRPr sz="923"/>
            </a:lvl4pPr>
            <a:lvl5pPr>
              <a:defRPr sz="923"/>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0" name="Textplatzhalter 8"/>
          <p:cNvSpPr>
            <a:spLocks noGrp="1"/>
          </p:cNvSpPr>
          <p:nvPr>
            <p:ph type="body" sz="quarter" idx="14" hasCustomPrompt="1"/>
          </p:nvPr>
        </p:nvSpPr>
        <p:spPr>
          <a:xfrm>
            <a:off x="374594" y="377825"/>
            <a:ext cx="4107474" cy="222250"/>
          </a:xfrm>
        </p:spPr>
        <p:txBody>
          <a:bodyPr/>
          <a:lstStyle>
            <a:lvl1pPr marL="0" indent="0">
              <a:buFontTx/>
              <a:buNone/>
              <a:defRPr sz="831">
                <a:solidFill>
                  <a:srgbClr val="000000"/>
                </a:solidFill>
              </a:defRPr>
            </a:lvl1pPr>
          </a:lstStyle>
          <a:p>
            <a:pPr lvl="0"/>
            <a:r>
              <a:rPr lang="de-DE" dirty="0"/>
              <a:t>Rubrik</a:t>
            </a:r>
          </a:p>
        </p:txBody>
      </p:sp>
      <p:sp>
        <p:nvSpPr>
          <p:cNvPr id="14" name="Titel 1"/>
          <p:cNvSpPr>
            <a:spLocks noGrp="1"/>
          </p:cNvSpPr>
          <p:nvPr>
            <p:ph type="title" hasCustomPrompt="1"/>
          </p:nvPr>
        </p:nvSpPr>
        <p:spPr>
          <a:xfrm>
            <a:off x="361782" y="619055"/>
            <a:ext cx="8102112" cy="1039813"/>
          </a:xfrm>
        </p:spPr>
        <p:txBody>
          <a:bodyPr/>
          <a:lstStyle>
            <a:lvl1pPr>
              <a:defRPr sz="2585"/>
            </a:lvl1pPr>
          </a:lstStyle>
          <a:p>
            <a:r>
              <a:rPr lang="de-DE" dirty="0"/>
              <a:t>INHALT</a:t>
            </a:r>
          </a:p>
        </p:txBody>
      </p:sp>
      <p:sp>
        <p:nvSpPr>
          <p:cNvPr id="16" name="Datumsplatzhalter 3"/>
          <p:cNvSpPr>
            <a:spLocks noGrp="1"/>
          </p:cNvSpPr>
          <p:nvPr>
            <p:ph type="dt" sz="half" idx="2"/>
          </p:nvPr>
        </p:nvSpPr>
        <p:spPr>
          <a:xfrm>
            <a:off x="7718702" y="377826"/>
            <a:ext cx="662082" cy="212849"/>
          </a:xfrm>
          <a:prstGeom prst="rect">
            <a:avLst/>
          </a:prstGeom>
        </p:spPr>
        <p:txBody>
          <a:bodyPr vert="horz" lIns="0" tIns="0" rIns="0" bIns="0" rtlCol="0" anchor="t" anchorCtr="0">
            <a:noAutofit/>
          </a:bodyPr>
          <a:lstStyle>
            <a:lvl1pPr algn="r">
              <a:defRPr sz="831">
                <a:solidFill>
                  <a:schemeClr val="bg1">
                    <a:lumMod val="75000"/>
                  </a:schemeClr>
                </a:solidFill>
                <a:latin typeface="Arial"/>
                <a:cs typeface="Arial"/>
              </a:defRPr>
            </a:lvl1pPr>
          </a:lstStyle>
          <a:p>
            <a:fld id="{A69847EB-AF7C-A745-8202-CB6570FA4335}" type="datetime1">
              <a:rPr lang="de-DE" smtClean="0"/>
              <a:t>25.11.2019</a:t>
            </a:fld>
            <a:endParaRPr lang="de-DE"/>
          </a:p>
        </p:txBody>
      </p:sp>
      <p:sp>
        <p:nvSpPr>
          <p:cNvPr id="17" name="Foliennummernplatzhalter 5"/>
          <p:cNvSpPr>
            <a:spLocks noGrp="1"/>
          </p:cNvSpPr>
          <p:nvPr>
            <p:ph type="sldNum" sz="quarter" idx="4"/>
          </p:nvPr>
        </p:nvSpPr>
        <p:spPr>
          <a:xfrm>
            <a:off x="8458200" y="377826"/>
            <a:ext cx="304800" cy="212849"/>
          </a:xfrm>
          <a:prstGeom prst="rect">
            <a:avLst/>
          </a:prstGeom>
        </p:spPr>
        <p:txBody>
          <a:bodyPr vert="horz" lIns="0" tIns="0" rIns="0" bIns="0" rtlCol="0" anchor="t" anchorCtr="0">
            <a:noAutofit/>
          </a:bodyPr>
          <a:lstStyle>
            <a:lvl1pPr algn="r">
              <a:defRPr sz="831">
                <a:solidFill>
                  <a:schemeClr val="bg1">
                    <a:lumMod val="75000"/>
                  </a:schemeClr>
                </a:solidFill>
                <a:latin typeface="Arial"/>
                <a:cs typeface="Arial"/>
              </a:defRPr>
            </a:lvl1pPr>
          </a:lstStyle>
          <a:p>
            <a:fld id="{A38E8450-FB7C-C846-8C3E-D7047CA836A0}" type="slidenum">
              <a:rPr lang="de-DE" smtClean="0"/>
              <a:pPr/>
              <a:t>‹N°›</a:t>
            </a:fld>
            <a:endParaRPr lang="de-DE"/>
          </a:p>
        </p:txBody>
      </p:sp>
      <p:sp>
        <p:nvSpPr>
          <p:cNvPr id="18" name="Fußzeilenplatzhalter 4"/>
          <p:cNvSpPr>
            <a:spLocks noGrp="1"/>
          </p:cNvSpPr>
          <p:nvPr>
            <p:ph type="ftr" sz="quarter" idx="3"/>
          </p:nvPr>
        </p:nvSpPr>
        <p:spPr>
          <a:xfrm>
            <a:off x="361951" y="6423570"/>
            <a:ext cx="4715816" cy="212849"/>
          </a:xfrm>
          <a:prstGeom prst="rect">
            <a:avLst/>
          </a:prstGeom>
        </p:spPr>
        <p:txBody>
          <a:bodyPr vert="horz" lIns="0" tIns="0" rIns="0" bIns="0" rtlCol="0" anchor="t" anchorCtr="0">
            <a:noAutofit/>
          </a:bodyPr>
          <a:lstStyle>
            <a:lvl1pPr algn="l">
              <a:defRPr sz="831">
                <a:solidFill>
                  <a:schemeClr val="bg1">
                    <a:lumMod val="75000"/>
                  </a:schemeClr>
                </a:solidFill>
                <a:latin typeface="Arial"/>
                <a:cs typeface="Arial"/>
              </a:defRPr>
            </a:lvl1pPr>
          </a:lstStyle>
          <a:p>
            <a:r>
              <a:rPr lang="de-DE"/>
              <a:t>Präsentation XY</a:t>
            </a:r>
          </a:p>
        </p:txBody>
      </p:sp>
    </p:spTree>
    <p:extLst>
      <p:ext uri="{BB962C8B-B14F-4D97-AF65-F5344CB8AC3E}">
        <p14:creationId xmlns:p14="http://schemas.microsoft.com/office/powerpoint/2010/main" val="3475720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Unterseite - Titel und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361782" y="619055"/>
            <a:ext cx="8102112" cy="1039813"/>
          </a:xfrm>
        </p:spPr>
        <p:txBody>
          <a:bodyPr/>
          <a:lstStyle>
            <a:lvl1pPr>
              <a:defRPr sz="2585"/>
            </a:lvl1pPr>
          </a:lstStyle>
          <a:p>
            <a:r>
              <a:rPr lang="de-DE" dirty="0"/>
              <a:t>MASTERTITELFORMAT BEARBEITEN</a:t>
            </a:r>
          </a:p>
        </p:txBody>
      </p:sp>
      <p:sp>
        <p:nvSpPr>
          <p:cNvPr id="3" name="Inhaltsplatzhalter 2"/>
          <p:cNvSpPr>
            <a:spLocks noGrp="1"/>
          </p:cNvSpPr>
          <p:nvPr>
            <p:ph idx="1"/>
          </p:nvPr>
        </p:nvSpPr>
        <p:spPr/>
        <p:txBody>
          <a:bodyPr/>
          <a:lstStyle>
            <a:lvl1pPr>
              <a:defRPr sz="2215"/>
            </a:lvl1pPr>
            <a:lvl2pPr>
              <a:defRPr sz="1846"/>
            </a:lvl2pPr>
            <a:lvl3pPr>
              <a:defRPr sz="1662"/>
            </a:lvl3pPr>
            <a:lvl4pPr>
              <a:defRPr sz="1477"/>
            </a:lvl4pPr>
            <a:lvl5pPr marL="1899186" indent="-211021">
              <a:buFont typeface="Lucida Grande"/>
              <a:buChar char="›"/>
              <a:defRPr sz="1292"/>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7" name="Textplatzhalter 8"/>
          <p:cNvSpPr>
            <a:spLocks noGrp="1"/>
          </p:cNvSpPr>
          <p:nvPr>
            <p:ph type="body" sz="quarter" idx="14" hasCustomPrompt="1"/>
          </p:nvPr>
        </p:nvSpPr>
        <p:spPr>
          <a:xfrm>
            <a:off x="374594" y="377825"/>
            <a:ext cx="4107474" cy="222250"/>
          </a:xfrm>
        </p:spPr>
        <p:txBody>
          <a:bodyPr/>
          <a:lstStyle>
            <a:lvl1pPr marL="0" indent="0">
              <a:buFontTx/>
              <a:buNone/>
              <a:defRPr sz="831">
                <a:solidFill>
                  <a:srgbClr val="000000"/>
                </a:solidFill>
              </a:defRPr>
            </a:lvl1pPr>
          </a:lstStyle>
          <a:p>
            <a:pPr lvl="0"/>
            <a:r>
              <a:rPr lang="de-DE" dirty="0"/>
              <a:t>Rubrik</a:t>
            </a:r>
          </a:p>
        </p:txBody>
      </p:sp>
      <p:sp>
        <p:nvSpPr>
          <p:cNvPr id="14" name="Datumsplatzhalter 3"/>
          <p:cNvSpPr>
            <a:spLocks noGrp="1"/>
          </p:cNvSpPr>
          <p:nvPr>
            <p:ph type="dt" sz="half" idx="2"/>
          </p:nvPr>
        </p:nvSpPr>
        <p:spPr>
          <a:xfrm>
            <a:off x="7718702" y="377826"/>
            <a:ext cx="662082" cy="212849"/>
          </a:xfrm>
          <a:prstGeom prst="rect">
            <a:avLst/>
          </a:prstGeom>
        </p:spPr>
        <p:txBody>
          <a:bodyPr vert="horz" lIns="0" tIns="0" rIns="0" bIns="0" rtlCol="0" anchor="t" anchorCtr="0">
            <a:noAutofit/>
          </a:bodyPr>
          <a:lstStyle>
            <a:lvl1pPr algn="r">
              <a:defRPr sz="831">
                <a:solidFill>
                  <a:schemeClr val="bg1">
                    <a:lumMod val="75000"/>
                  </a:schemeClr>
                </a:solidFill>
                <a:latin typeface="Arial"/>
                <a:cs typeface="Arial"/>
              </a:defRPr>
            </a:lvl1pPr>
          </a:lstStyle>
          <a:p>
            <a:fld id="{A69847EB-AF7C-A745-8202-CB6570FA4335}" type="datetime1">
              <a:rPr lang="de-DE" smtClean="0"/>
              <a:t>25.11.2019</a:t>
            </a:fld>
            <a:endParaRPr lang="de-DE"/>
          </a:p>
        </p:txBody>
      </p:sp>
      <p:sp>
        <p:nvSpPr>
          <p:cNvPr id="15" name="Foliennummernplatzhalter 5"/>
          <p:cNvSpPr>
            <a:spLocks noGrp="1"/>
          </p:cNvSpPr>
          <p:nvPr>
            <p:ph type="sldNum" sz="quarter" idx="4"/>
          </p:nvPr>
        </p:nvSpPr>
        <p:spPr>
          <a:xfrm>
            <a:off x="8458200" y="377826"/>
            <a:ext cx="304800" cy="212849"/>
          </a:xfrm>
          <a:prstGeom prst="rect">
            <a:avLst/>
          </a:prstGeom>
        </p:spPr>
        <p:txBody>
          <a:bodyPr vert="horz" lIns="0" tIns="0" rIns="0" bIns="0" rtlCol="0" anchor="t" anchorCtr="0">
            <a:noAutofit/>
          </a:bodyPr>
          <a:lstStyle>
            <a:lvl1pPr algn="r">
              <a:defRPr sz="831">
                <a:solidFill>
                  <a:schemeClr val="bg1">
                    <a:lumMod val="75000"/>
                  </a:schemeClr>
                </a:solidFill>
                <a:latin typeface="Arial"/>
                <a:cs typeface="Arial"/>
              </a:defRPr>
            </a:lvl1pPr>
          </a:lstStyle>
          <a:p>
            <a:fld id="{A38E8450-FB7C-C846-8C3E-D7047CA836A0}" type="slidenum">
              <a:rPr lang="de-DE" smtClean="0"/>
              <a:pPr/>
              <a:t>‹N°›</a:t>
            </a:fld>
            <a:endParaRPr lang="de-DE"/>
          </a:p>
        </p:txBody>
      </p:sp>
      <p:sp>
        <p:nvSpPr>
          <p:cNvPr id="16" name="Fußzeilenplatzhalter 4"/>
          <p:cNvSpPr>
            <a:spLocks noGrp="1"/>
          </p:cNvSpPr>
          <p:nvPr>
            <p:ph type="ftr" sz="quarter" idx="3"/>
          </p:nvPr>
        </p:nvSpPr>
        <p:spPr>
          <a:xfrm>
            <a:off x="361951" y="6423570"/>
            <a:ext cx="4715816" cy="212849"/>
          </a:xfrm>
          <a:prstGeom prst="rect">
            <a:avLst/>
          </a:prstGeom>
        </p:spPr>
        <p:txBody>
          <a:bodyPr vert="horz" lIns="0" tIns="0" rIns="0" bIns="0" rtlCol="0" anchor="t" anchorCtr="0">
            <a:noAutofit/>
          </a:bodyPr>
          <a:lstStyle>
            <a:lvl1pPr algn="l">
              <a:defRPr sz="831">
                <a:solidFill>
                  <a:schemeClr val="bg1">
                    <a:lumMod val="75000"/>
                  </a:schemeClr>
                </a:solidFill>
                <a:latin typeface="Arial"/>
                <a:cs typeface="Arial"/>
              </a:defRPr>
            </a:lvl1pPr>
          </a:lstStyle>
          <a:p>
            <a:r>
              <a:rPr lang="de-DE"/>
              <a:t>Präsentation XY</a:t>
            </a:r>
          </a:p>
        </p:txBody>
      </p:sp>
    </p:spTree>
    <p:extLst>
      <p:ext uri="{BB962C8B-B14F-4D97-AF65-F5344CB8AC3E}">
        <p14:creationId xmlns:p14="http://schemas.microsoft.com/office/powerpoint/2010/main" val="4144038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seite 12 Punkt">
    <p:spTree>
      <p:nvGrpSpPr>
        <p:cNvPr id="1" name=""/>
        <p:cNvGrpSpPr/>
        <p:nvPr/>
      </p:nvGrpSpPr>
      <p:grpSpPr>
        <a:xfrm>
          <a:off x="0" y="0"/>
          <a:ext cx="0" cy="0"/>
          <a:chOff x="0" y="0"/>
          <a:chExt cx="0" cy="0"/>
        </a:xfrm>
      </p:grpSpPr>
      <p:sp>
        <p:nvSpPr>
          <p:cNvPr id="6" name="Titel 1"/>
          <p:cNvSpPr>
            <a:spLocks noGrp="1"/>
          </p:cNvSpPr>
          <p:nvPr>
            <p:ph type="title" hasCustomPrompt="1"/>
          </p:nvPr>
        </p:nvSpPr>
        <p:spPr>
          <a:xfrm>
            <a:off x="361782" y="619055"/>
            <a:ext cx="8102112" cy="1039813"/>
          </a:xfrm>
        </p:spPr>
        <p:txBody>
          <a:bodyPr/>
          <a:lstStyle>
            <a:lvl1pPr>
              <a:defRPr sz="2585"/>
            </a:lvl1pPr>
          </a:lstStyle>
          <a:p>
            <a:r>
              <a:rPr lang="de-DE" dirty="0"/>
              <a:t>MASTERTITELFORMAT BEARBEITEN</a:t>
            </a:r>
          </a:p>
        </p:txBody>
      </p:sp>
      <p:sp>
        <p:nvSpPr>
          <p:cNvPr id="7" name="Inhaltsplatzhalter 2"/>
          <p:cNvSpPr>
            <a:spLocks noGrp="1"/>
          </p:cNvSpPr>
          <p:nvPr>
            <p:ph idx="1" hasCustomPrompt="1"/>
          </p:nvPr>
        </p:nvSpPr>
        <p:spPr>
          <a:xfrm>
            <a:off x="381001" y="1681164"/>
            <a:ext cx="7347438" cy="4359275"/>
          </a:xfrm>
        </p:spPr>
        <p:txBody>
          <a:bodyPr/>
          <a:lstStyle>
            <a:lvl1pPr marL="0" indent="0">
              <a:buFontTx/>
              <a:buNone/>
              <a:defRPr lang="de-DE" sz="1292" smtClean="0"/>
            </a:lvl1pPr>
            <a:lvl2pPr marL="422041" indent="0">
              <a:buFontTx/>
              <a:buNone/>
              <a:defRPr sz="1108"/>
            </a:lvl2pPr>
            <a:lvl3pPr marL="844083" indent="0">
              <a:buFontTx/>
              <a:buNone/>
              <a:defRPr sz="1108"/>
            </a:lvl3pPr>
            <a:lvl4pPr marL="1266124" indent="0">
              <a:buFontTx/>
              <a:buNone/>
              <a:defRPr sz="1108"/>
            </a:lvl4pPr>
            <a:lvl5pPr marL="1688165" indent="0">
              <a:buFontTx/>
              <a:buNone/>
              <a:defRPr sz="1108"/>
            </a:lvl5pPr>
          </a:lstStyle>
          <a:p>
            <a:pPr lvl="0"/>
            <a:r>
              <a:rPr lang="de-DE" dirty="0"/>
              <a:t>Text</a:t>
            </a:r>
          </a:p>
        </p:txBody>
      </p:sp>
      <p:sp>
        <p:nvSpPr>
          <p:cNvPr id="8" name="Textplatzhalter 8"/>
          <p:cNvSpPr>
            <a:spLocks noGrp="1"/>
          </p:cNvSpPr>
          <p:nvPr>
            <p:ph type="body" sz="quarter" idx="14" hasCustomPrompt="1"/>
          </p:nvPr>
        </p:nvSpPr>
        <p:spPr>
          <a:xfrm>
            <a:off x="374594" y="377825"/>
            <a:ext cx="4107474" cy="222250"/>
          </a:xfrm>
        </p:spPr>
        <p:txBody>
          <a:bodyPr/>
          <a:lstStyle>
            <a:lvl1pPr marL="0" indent="0">
              <a:buFontTx/>
              <a:buNone/>
              <a:defRPr sz="831">
                <a:solidFill>
                  <a:srgbClr val="000000"/>
                </a:solidFill>
              </a:defRPr>
            </a:lvl1pPr>
          </a:lstStyle>
          <a:p>
            <a:pPr lvl="0"/>
            <a:r>
              <a:rPr lang="de-DE" dirty="0"/>
              <a:t>Rubrik</a:t>
            </a:r>
          </a:p>
        </p:txBody>
      </p:sp>
      <p:sp>
        <p:nvSpPr>
          <p:cNvPr id="13" name="Datumsplatzhalter 3"/>
          <p:cNvSpPr>
            <a:spLocks noGrp="1"/>
          </p:cNvSpPr>
          <p:nvPr>
            <p:ph type="dt" sz="half" idx="2"/>
          </p:nvPr>
        </p:nvSpPr>
        <p:spPr>
          <a:xfrm>
            <a:off x="7718702" y="377826"/>
            <a:ext cx="662082" cy="212849"/>
          </a:xfrm>
          <a:prstGeom prst="rect">
            <a:avLst/>
          </a:prstGeom>
        </p:spPr>
        <p:txBody>
          <a:bodyPr vert="horz" lIns="0" tIns="0" rIns="0" bIns="0" rtlCol="0" anchor="t" anchorCtr="0">
            <a:noAutofit/>
          </a:bodyPr>
          <a:lstStyle>
            <a:lvl1pPr algn="r">
              <a:defRPr sz="831">
                <a:solidFill>
                  <a:schemeClr val="bg1">
                    <a:lumMod val="75000"/>
                  </a:schemeClr>
                </a:solidFill>
                <a:latin typeface="Arial"/>
                <a:cs typeface="Arial"/>
              </a:defRPr>
            </a:lvl1pPr>
          </a:lstStyle>
          <a:p>
            <a:fld id="{A69847EB-AF7C-A745-8202-CB6570FA4335}" type="datetime1">
              <a:rPr lang="de-DE" smtClean="0"/>
              <a:t>25.11.2019</a:t>
            </a:fld>
            <a:endParaRPr lang="de-DE"/>
          </a:p>
        </p:txBody>
      </p:sp>
      <p:sp>
        <p:nvSpPr>
          <p:cNvPr id="14" name="Foliennummernplatzhalter 5"/>
          <p:cNvSpPr>
            <a:spLocks noGrp="1"/>
          </p:cNvSpPr>
          <p:nvPr>
            <p:ph type="sldNum" sz="quarter" idx="4"/>
          </p:nvPr>
        </p:nvSpPr>
        <p:spPr>
          <a:xfrm>
            <a:off x="8458200" y="377826"/>
            <a:ext cx="304800" cy="212849"/>
          </a:xfrm>
          <a:prstGeom prst="rect">
            <a:avLst/>
          </a:prstGeom>
        </p:spPr>
        <p:txBody>
          <a:bodyPr vert="horz" lIns="0" tIns="0" rIns="0" bIns="0" rtlCol="0" anchor="t" anchorCtr="0">
            <a:noAutofit/>
          </a:bodyPr>
          <a:lstStyle>
            <a:lvl1pPr algn="r">
              <a:defRPr sz="831">
                <a:solidFill>
                  <a:schemeClr val="bg1">
                    <a:lumMod val="75000"/>
                  </a:schemeClr>
                </a:solidFill>
                <a:latin typeface="Arial"/>
                <a:cs typeface="Arial"/>
              </a:defRPr>
            </a:lvl1pPr>
          </a:lstStyle>
          <a:p>
            <a:fld id="{A38E8450-FB7C-C846-8C3E-D7047CA836A0}" type="slidenum">
              <a:rPr lang="de-DE" smtClean="0"/>
              <a:pPr/>
              <a:t>‹N°›</a:t>
            </a:fld>
            <a:endParaRPr lang="de-DE"/>
          </a:p>
        </p:txBody>
      </p:sp>
      <p:sp>
        <p:nvSpPr>
          <p:cNvPr id="15" name="Fußzeilenplatzhalter 4"/>
          <p:cNvSpPr>
            <a:spLocks noGrp="1"/>
          </p:cNvSpPr>
          <p:nvPr>
            <p:ph type="ftr" sz="quarter" idx="3"/>
          </p:nvPr>
        </p:nvSpPr>
        <p:spPr>
          <a:xfrm>
            <a:off x="361951" y="6423570"/>
            <a:ext cx="4715816" cy="212849"/>
          </a:xfrm>
          <a:prstGeom prst="rect">
            <a:avLst/>
          </a:prstGeom>
        </p:spPr>
        <p:txBody>
          <a:bodyPr vert="horz" lIns="0" tIns="0" rIns="0" bIns="0" rtlCol="0" anchor="t" anchorCtr="0">
            <a:noAutofit/>
          </a:bodyPr>
          <a:lstStyle>
            <a:lvl1pPr algn="l">
              <a:defRPr sz="831">
                <a:solidFill>
                  <a:schemeClr val="bg1">
                    <a:lumMod val="75000"/>
                  </a:schemeClr>
                </a:solidFill>
                <a:latin typeface="Arial"/>
                <a:cs typeface="Arial"/>
              </a:defRPr>
            </a:lvl1pPr>
          </a:lstStyle>
          <a:p>
            <a:r>
              <a:rPr lang="de-DE"/>
              <a:t>Präsentation XY</a:t>
            </a:r>
          </a:p>
        </p:txBody>
      </p:sp>
    </p:spTree>
    <p:extLst>
      <p:ext uri="{BB962C8B-B14F-4D97-AF65-F5344CB8AC3E}">
        <p14:creationId xmlns:p14="http://schemas.microsoft.com/office/powerpoint/2010/main" val="597087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381002" y="1681164"/>
            <a:ext cx="4006809" cy="4359275"/>
          </a:xfrm>
        </p:spPr>
        <p:txBody>
          <a:bodyPr/>
          <a:lstStyle>
            <a:lvl1pPr>
              <a:defRPr sz="2215"/>
            </a:lvl1pPr>
            <a:lvl2pPr>
              <a:defRPr sz="1846"/>
            </a:lvl2pPr>
            <a:lvl3pPr>
              <a:defRPr sz="1662"/>
            </a:lvl3pPr>
            <a:lvl4pPr>
              <a:defRPr sz="1477"/>
            </a:lvl4pPr>
            <a:lvl5pPr>
              <a:defRPr sz="1292"/>
            </a:lvl5pPr>
            <a:lvl6pPr>
              <a:defRPr sz="1662"/>
            </a:lvl6pPr>
            <a:lvl7pPr>
              <a:defRPr sz="1662"/>
            </a:lvl7pPr>
            <a:lvl8pPr>
              <a:defRPr sz="1662"/>
            </a:lvl8pPr>
            <a:lvl9pPr>
              <a:defRPr sz="1662"/>
            </a:lvl9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Inhaltsplatzhalter 3"/>
          <p:cNvSpPr>
            <a:spLocks noGrp="1"/>
          </p:cNvSpPr>
          <p:nvPr>
            <p:ph sz="half" idx="2"/>
          </p:nvPr>
        </p:nvSpPr>
        <p:spPr>
          <a:xfrm>
            <a:off x="4494516" y="1681164"/>
            <a:ext cx="3960935" cy="4359275"/>
          </a:xfrm>
        </p:spPr>
        <p:txBody>
          <a:bodyPr/>
          <a:lstStyle>
            <a:lvl1pPr>
              <a:defRPr sz="2215"/>
            </a:lvl1pPr>
            <a:lvl2pPr>
              <a:defRPr sz="1846"/>
            </a:lvl2pPr>
            <a:lvl3pPr>
              <a:defRPr sz="1662"/>
            </a:lvl3pPr>
            <a:lvl4pPr>
              <a:defRPr sz="1477"/>
            </a:lvl4pPr>
            <a:lvl5pPr>
              <a:defRPr sz="1292"/>
            </a:lvl5pPr>
            <a:lvl6pPr>
              <a:defRPr sz="1662"/>
            </a:lvl6pPr>
            <a:lvl7pPr>
              <a:defRPr sz="1662"/>
            </a:lvl7pPr>
            <a:lvl8pPr>
              <a:defRPr sz="1662"/>
            </a:lvl8pPr>
            <a:lvl9pPr>
              <a:defRPr sz="1662"/>
            </a:lvl9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Titel 1"/>
          <p:cNvSpPr>
            <a:spLocks noGrp="1"/>
          </p:cNvSpPr>
          <p:nvPr>
            <p:ph type="title" hasCustomPrompt="1"/>
          </p:nvPr>
        </p:nvSpPr>
        <p:spPr>
          <a:xfrm>
            <a:off x="361782" y="619055"/>
            <a:ext cx="8102112" cy="1039813"/>
          </a:xfrm>
        </p:spPr>
        <p:txBody>
          <a:bodyPr/>
          <a:lstStyle>
            <a:lvl1pPr>
              <a:defRPr sz="2585"/>
            </a:lvl1pPr>
          </a:lstStyle>
          <a:p>
            <a:r>
              <a:rPr lang="de-DE" dirty="0"/>
              <a:t>MASTERTITELFORMAT BEARBEITEN</a:t>
            </a:r>
          </a:p>
        </p:txBody>
      </p:sp>
      <p:sp>
        <p:nvSpPr>
          <p:cNvPr id="10" name="Textplatzhalter 8"/>
          <p:cNvSpPr>
            <a:spLocks noGrp="1"/>
          </p:cNvSpPr>
          <p:nvPr>
            <p:ph type="body" sz="quarter" idx="14" hasCustomPrompt="1"/>
          </p:nvPr>
        </p:nvSpPr>
        <p:spPr>
          <a:xfrm>
            <a:off x="374594" y="377825"/>
            <a:ext cx="4107474" cy="222250"/>
          </a:xfrm>
        </p:spPr>
        <p:txBody>
          <a:bodyPr/>
          <a:lstStyle>
            <a:lvl1pPr marL="0" indent="0">
              <a:buFontTx/>
              <a:buNone/>
              <a:defRPr sz="831">
                <a:solidFill>
                  <a:srgbClr val="000000"/>
                </a:solidFill>
              </a:defRPr>
            </a:lvl1pPr>
          </a:lstStyle>
          <a:p>
            <a:pPr lvl="0"/>
            <a:r>
              <a:rPr lang="de-DE" dirty="0"/>
              <a:t>Rubrik</a:t>
            </a:r>
          </a:p>
        </p:txBody>
      </p:sp>
      <p:sp>
        <p:nvSpPr>
          <p:cNvPr id="16" name="Datumsplatzhalter 3"/>
          <p:cNvSpPr>
            <a:spLocks noGrp="1"/>
          </p:cNvSpPr>
          <p:nvPr>
            <p:ph type="dt" sz="half" idx="15"/>
          </p:nvPr>
        </p:nvSpPr>
        <p:spPr>
          <a:xfrm>
            <a:off x="7718702" y="377826"/>
            <a:ext cx="662082" cy="212849"/>
          </a:xfrm>
          <a:prstGeom prst="rect">
            <a:avLst/>
          </a:prstGeom>
        </p:spPr>
        <p:txBody>
          <a:bodyPr vert="horz" lIns="0" tIns="0" rIns="0" bIns="0" rtlCol="0" anchor="t" anchorCtr="0">
            <a:noAutofit/>
          </a:bodyPr>
          <a:lstStyle>
            <a:lvl1pPr algn="r">
              <a:defRPr sz="831">
                <a:solidFill>
                  <a:schemeClr val="bg1">
                    <a:lumMod val="75000"/>
                  </a:schemeClr>
                </a:solidFill>
                <a:latin typeface="Arial"/>
                <a:cs typeface="Arial"/>
              </a:defRPr>
            </a:lvl1pPr>
          </a:lstStyle>
          <a:p>
            <a:fld id="{A69847EB-AF7C-A745-8202-CB6570FA4335}" type="datetime1">
              <a:rPr lang="de-DE" smtClean="0"/>
              <a:t>25.11.2019</a:t>
            </a:fld>
            <a:endParaRPr lang="de-DE"/>
          </a:p>
        </p:txBody>
      </p:sp>
      <p:sp>
        <p:nvSpPr>
          <p:cNvPr id="17" name="Foliennummernplatzhalter 5"/>
          <p:cNvSpPr>
            <a:spLocks noGrp="1"/>
          </p:cNvSpPr>
          <p:nvPr>
            <p:ph type="sldNum" sz="quarter" idx="4"/>
          </p:nvPr>
        </p:nvSpPr>
        <p:spPr>
          <a:xfrm>
            <a:off x="8458200" y="377826"/>
            <a:ext cx="304800" cy="212849"/>
          </a:xfrm>
          <a:prstGeom prst="rect">
            <a:avLst/>
          </a:prstGeom>
        </p:spPr>
        <p:txBody>
          <a:bodyPr vert="horz" lIns="0" tIns="0" rIns="0" bIns="0" rtlCol="0" anchor="t" anchorCtr="0">
            <a:noAutofit/>
          </a:bodyPr>
          <a:lstStyle>
            <a:lvl1pPr algn="r">
              <a:defRPr sz="831">
                <a:solidFill>
                  <a:schemeClr val="bg1">
                    <a:lumMod val="75000"/>
                  </a:schemeClr>
                </a:solidFill>
                <a:latin typeface="Arial"/>
                <a:cs typeface="Arial"/>
              </a:defRPr>
            </a:lvl1pPr>
          </a:lstStyle>
          <a:p>
            <a:fld id="{A38E8450-FB7C-C846-8C3E-D7047CA836A0}" type="slidenum">
              <a:rPr lang="de-DE" smtClean="0"/>
              <a:pPr/>
              <a:t>‹N°›</a:t>
            </a:fld>
            <a:endParaRPr lang="de-DE"/>
          </a:p>
        </p:txBody>
      </p:sp>
      <p:sp>
        <p:nvSpPr>
          <p:cNvPr id="18" name="Fußzeilenplatzhalter 4"/>
          <p:cNvSpPr>
            <a:spLocks noGrp="1"/>
          </p:cNvSpPr>
          <p:nvPr>
            <p:ph type="ftr" sz="quarter" idx="3"/>
          </p:nvPr>
        </p:nvSpPr>
        <p:spPr>
          <a:xfrm>
            <a:off x="361951" y="6423570"/>
            <a:ext cx="4715816" cy="212849"/>
          </a:xfrm>
          <a:prstGeom prst="rect">
            <a:avLst/>
          </a:prstGeom>
        </p:spPr>
        <p:txBody>
          <a:bodyPr vert="horz" lIns="0" tIns="0" rIns="0" bIns="0" rtlCol="0" anchor="t" anchorCtr="0">
            <a:noAutofit/>
          </a:bodyPr>
          <a:lstStyle>
            <a:lvl1pPr algn="l">
              <a:defRPr sz="831">
                <a:solidFill>
                  <a:schemeClr val="bg1">
                    <a:lumMod val="75000"/>
                  </a:schemeClr>
                </a:solidFill>
                <a:latin typeface="Arial"/>
                <a:cs typeface="Arial"/>
              </a:defRPr>
            </a:lvl1pPr>
          </a:lstStyle>
          <a:p>
            <a:r>
              <a:rPr lang="de-DE"/>
              <a:t>Präsentation XY</a:t>
            </a:r>
          </a:p>
        </p:txBody>
      </p:sp>
    </p:spTree>
    <p:extLst>
      <p:ext uri="{BB962C8B-B14F-4D97-AF65-F5344CB8AC3E}">
        <p14:creationId xmlns:p14="http://schemas.microsoft.com/office/powerpoint/2010/main" val="3760055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381000" y="1681163"/>
            <a:ext cx="4116388" cy="493712"/>
          </a:xfrm>
        </p:spPr>
        <p:txBody>
          <a:bodyPr anchor="t" anchorCtr="0"/>
          <a:lstStyle>
            <a:lvl1pPr marL="0" indent="0">
              <a:buNone/>
              <a:defRPr sz="1846"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de-DE" dirty="0"/>
              <a:t>Mastertextformat bearbeiten</a:t>
            </a:r>
          </a:p>
        </p:txBody>
      </p:sp>
      <p:sp>
        <p:nvSpPr>
          <p:cNvPr id="4" name="Inhaltsplatzhalter 3"/>
          <p:cNvSpPr>
            <a:spLocks noGrp="1"/>
          </p:cNvSpPr>
          <p:nvPr>
            <p:ph sz="half" idx="2"/>
          </p:nvPr>
        </p:nvSpPr>
        <p:spPr>
          <a:xfrm>
            <a:off x="381000" y="2174875"/>
            <a:ext cx="4116388" cy="3951288"/>
          </a:xfrm>
        </p:spPr>
        <p:txBody>
          <a:bodyPr/>
          <a:lstStyle>
            <a:lvl1pPr>
              <a:defRPr sz="1662"/>
            </a:lvl1pPr>
            <a:lvl2pPr>
              <a:defRPr sz="1662"/>
            </a:lvl2pPr>
            <a:lvl3pPr>
              <a:defRPr sz="1662"/>
            </a:lvl3pPr>
            <a:lvl4pPr>
              <a:defRPr sz="1477"/>
            </a:lvl4pPr>
            <a:lvl5pPr>
              <a:defRPr sz="1477"/>
            </a:lvl5pPr>
            <a:lvl6pPr>
              <a:defRPr sz="1477"/>
            </a:lvl6pPr>
            <a:lvl7pPr>
              <a:defRPr sz="1477"/>
            </a:lvl7pPr>
            <a:lvl8pPr>
              <a:defRPr sz="1477"/>
            </a:lvl8pPr>
            <a:lvl9pPr>
              <a:defRPr sz="1477"/>
            </a:lvl9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Textplatzhalter 4"/>
          <p:cNvSpPr>
            <a:spLocks noGrp="1"/>
          </p:cNvSpPr>
          <p:nvPr>
            <p:ph type="body" sz="quarter" idx="3"/>
          </p:nvPr>
        </p:nvSpPr>
        <p:spPr>
          <a:xfrm>
            <a:off x="4572001" y="1681163"/>
            <a:ext cx="3909646" cy="493712"/>
          </a:xfrm>
        </p:spPr>
        <p:txBody>
          <a:bodyPr anchor="t" anchorCtr="0"/>
          <a:lstStyle>
            <a:lvl1pPr marL="0" indent="0">
              <a:buNone/>
              <a:defRPr sz="1846"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de-DE" dirty="0"/>
              <a:t>Mastertextformat bearbeiten</a:t>
            </a:r>
          </a:p>
        </p:txBody>
      </p:sp>
      <p:sp>
        <p:nvSpPr>
          <p:cNvPr id="6" name="Inhaltsplatzhalter 5"/>
          <p:cNvSpPr>
            <a:spLocks noGrp="1"/>
          </p:cNvSpPr>
          <p:nvPr>
            <p:ph sz="quarter" idx="4"/>
          </p:nvPr>
        </p:nvSpPr>
        <p:spPr>
          <a:xfrm>
            <a:off x="4572001" y="2174875"/>
            <a:ext cx="3911112" cy="3951288"/>
          </a:xfrm>
        </p:spPr>
        <p:txBody>
          <a:bodyPr/>
          <a:lstStyle>
            <a:lvl1pPr>
              <a:defRPr sz="1662"/>
            </a:lvl1pPr>
            <a:lvl2pPr>
              <a:defRPr sz="1662"/>
            </a:lvl2pPr>
            <a:lvl3pPr>
              <a:defRPr sz="1662"/>
            </a:lvl3pPr>
            <a:lvl4pPr>
              <a:defRPr sz="1477"/>
            </a:lvl4pPr>
            <a:lvl5pPr>
              <a:defRPr sz="1477"/>
            </a:lvl5pPr>
            <a:lvl6pPr>
              <a:defRPr sz="1477"/>
            </a:lvl6pPr>
            <a:lvl7pPr>
              <a:defRPr sz="1477"/>
            </a:lvl7pPr>
            <a:lvl8pPr>
              <a:defRPr sz="1477"/>
            </a:lvl8pPr>
            <a:lvl9pPr>
              <a:defRPr sz="1477"/>
            </a:lvl9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2" name="Titel 1"/>
          <p:cNvSpPr>
            <a:spLocks noGrp="1"/>
          </p:cNvSpPr>
          <p:nvPr>
            <p:ph type="title" hasCustomPrompt="1"/>
          </p:nvPr>
        </p:nvSpPr>
        <p:spPr>
          <a:xfrm>
            <a:off x="355089" y="619190"/>
            <a:ext cx="8077200" cy="688975"/>
          </a:xfrm>
        </p:spPr>
        <p:txBody>
          <a:bodyPr anchor="t" anchorCtr="0"/>
          <a:lstStyle>
            <a:lvl1pPr algn="l">
              <a:defRPr sz="2585" b="1"/>
            </a:lvl1pPr>
          </a:lstStyle>
          <a:p>
            <a:r>
              <a:rPr lang="de-DE" dirty="0"/>
              <a:t>MASTERTITELFORMAT BEARBEITEN</a:t>
            </a:r>
          </a:p>
        </p:txBody>
      </p:sp>
      <p:sp>
        <p:nvSpPr>
          <p:cNvPr id="13" name="Textplatzhalter 8"/>
          <p:cNvSpPr>
            <a:spLocks noGrp="1"/>
          </p:cNvSpPr>
          <p:nvPr>
            <p:ph type="body" sz="quarter" idx="14" hasCustomPrompt="1"/>
          </p:nvPr>
        </p:nvSpPr>
        <p:spPr>
          <a:xfrm>
            <a:off x="374594" y="377825"/>
            <a:ext cx="4107474" cy="222250"/>
          </a:xfrm>
        </p:spPr>
        <p:txBody>
          <a:bodyPr/>
          <a:lstStyle>
            <a:lvl1pPr marL="0" indent="0">
              <a:buFontTx/>
              <a:buNone/>
              <a:defRPr sz="831">
                <a:solidFill>
                  <a:srgbClr val="000000"/>
                </a:solidFill>
              </a:defRPr>
            </a:lvl1pPr>
          </a:lstStyle>
          <a:p>
            <a:pPr lvl="0"/>
            <a:r>
              <a:rPr lang="de-DE" dirty="0"/>
              <a:t>Rubrik</a:t>
            </a:r>
          </a:p>
        </p:txBody>
      </p:sp>
      <p:sp>
        <p:nvSpPr>
          <p:cNvPr id="19" name="Datumsplatzhalter 3"/>
          <p:cNvSpPr>
            <a:spLocks noGrp="1"/>
          </p:cNvSpPr>
          <p:nvPr>
            <p:ph type="dt" sz="half" idx="15"/>
          </p:nvPr>
        </p:nvSpPr>
        <p:spPr>
          <a:xfrm>
            <a:off x="7718702" y="377826"/>
            <a:ext cx="662082" cy="212849"/>
          </a:xfrm>
          <a:prstGeom prst="rect">
            <a:avLst/>
          </a:prstGeom>
        </p:spPr>
        <p:txBody>
          <a:bodyPr vert="horz" lIns="0" tIns="0" rIns="0" bIns="0" rtlCol="0" anchor="t" anchorCtr="0">
            <a:noAutofit/>
          </a:bodyPr>
          <a:lstStyle>
            <a:lvl1pPr algn="r">
              <a:defRPr sz="831">
                <a:solidFill>
                  <a:schemeClr val="bg1">
                    <a:lumMod val="75000"/>
                  </a:schemeClr>
                </a:solidFill>
                <a:latin typeface="Arial"/>
                <a:cs typeface="Arial"/>
              </a:defRPr>
            </a:lvl1pPr>
          </a:lstStyle>
          <a:p>
            <a:fld id="{A69847EB-AF7C-A745-8202-CB6570FA4335}" type="datetime1">
              <a:rPr lang="de-DE" smtClean="0"/>
              <a:t>25.11.2019</a:t>
            </a:fld>
            <a:endParaRPr lang="de-DE"/>
          </a:p>
        </p:txBody>
      </p:sp>
      <p:sp>
        <p:nvSpPr>
          <p:cNvPr id="20" name="Foliennummernplatzhalter 5"/>
          <p:cNvSpPr>
            <a:spLocks noGrp="1"/>
          </p:cNvSpPr>
          <p:nvPr>
            <p:ph type="sldNum" sz="quarter" idx="16"/>
          </p:nvPr>
        </p:nvSpPr>
        <p:spPr>
          <a:xfrm>
            <a:off x="8458200" y="377826"/>
            <a:ext cx="304800" cy="212849"/>
          </a:xfrm>
          <a:prstGeom prst="rect">
            <a:avLst/>
          </a:prstGeom>
        </p:spPr>
        <p:txBody>
          <a:bodyPr vert="horz" lIns="0" tIns="0" rIns="0" bIns="0" rtlCol="0" anchor="t" anchorCtr="0">
            <a:noAutofit/>
          </a:bodyPr>
          <a:lstStyle>
            <a:lvl1pPr algn="r">
              <a:defRPr sz="831">
                <a:solidFill>
                  <a:schemeClr val="bg1">
                    <a:lumMod val="75000"/>
                  </a:schemeClr>
                </a:solidFill>
                <a:latin typeface="Arial"/>
                <a:cs typeface="Arial"/>
              </a:defRPr>
            </a:lvl1pPr>
          </a:lstStyle>
          <a:p>
            <a:fld id="{A38E8450-FB7C-C846-8C3E-D7047CA836A0}" type="slidenum">
              <a:rPr lang="de-DE" smtClean="0"/>
              <a:pPr/>
              <a:t>‹N°›</a:t>
            </a:fld>
            <a:endParaRPr lang="de-DE"/>
          </a:p>
        </p:txBody>
      </p:sp>
      <p:sp>
        <p:nvSpPr>
          <p:cNvPr id="21" name="Fußzeilenplatzhalter 4"/>
          <p:cNvSpPr>
            <a:spLocks noGrp="1"/>
          </p:cNvSpPr>
          <p:nvPr>
            <p:ph type="ftr" sz="quarter" idx="17"/>
          </p:nvPr>
        </p:nvSpPr>
        <p:spPr>
          <a:xfrm>
            <a:off x="361951" y="6423570"/>
            <a:ext cx="4715816" cy="212849"/>
          </a:xfrm>
          <a:prstGeom prst="rect">
            <a:avLst/>
          </a:prstGeom>
        </p:spPr>
        <p:txBody>
          <a:bodyPr vert="horz" lIns="0" tIns="0" rIns="0" bIns="0" rtlCol="0" anchor="t" anchorCtr="0">
            <a:noAutofit/>
          </a:bodyPr>
          <a:lstStyle>
            <a:lvl1pPr algn="l">
              <a:defRPr sz="831">
                <a:solidFill>
                  <a:schemeClr val="bg1">
                    <a:lumMod val="75000"/>
                  </a:schemeClr>
                </a:solidFill>
                <a:latin typeface="Arial"/>
                <a:cs typeface="Arial"/>
              </a:defRPr>
            </a:lvl1pPr>
          </a:lstStyle>
          <a:p>
            <a:r>
              <a:rPr lang="de-DE"/>
              <a:t>Präsentation XY</a:t>
            </a:r>
          </a:p>
        </p:txBody>
      </p:sp>
    </p:spTree>
    <p:extLst>
      <p:ext uri="{BB962C8B-B14F-4D97-AF65-F5344CB8AC3E}">
        <p14:creationId xmlns:p14="http://schemas.microsoft.com/office/powerpoint/2010/main" val="34526899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Weiss 2 Inhalte">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355089" y="619190"/>
            <a:ext cx="8077200" cy="688975"/>
          </a:xfrm>
        </p:spPr>
        <p:txBody>
          <a:bodyPr anchor="t" anchorCtr="0"/>
          <a:lstStyle>
            <a:lvl1pPr algn="l">
              <a:defRPr sz="2585" b="1"/>
            </a:lvl1pPr>
          </a:lstStyle>
          <a:p>
            <a:r>
              <a:rPr lang="de-DE" dirty="0"/>
              <a:t>MASTERTITELFORMAT BEARBEITEN</a:t>
            </a:r>
          </a:p>
        </p:txBody>
      </p:sp>
      <p:sp>
        <p:nvSpPr>
          <p:cNvPr id="3" name="Inhaltsplatzhalter 2"/>
          <p:cNvSpPr>
            <a:spLocks noGrp="1"/>
          </p:cNvSpPr>
          <p:nvPr>
            <p:ph idx="1"/>
          </p:nvPr>
        </p:nvSpPr>
        <p:spPr>
          <a:xfrm>
            <a:off x="3575051" y="1681163"/>
            <a:ext cx="4906596" cy="4471987"/>
          </a:xfrm>
        </p:spPr>
        <p:txBody>
          <a:bodyPr/>
          <a:lstStyle>
            <a:lvl1pPr>
              <a:defRPr sz="2215"/>
            </a:lvl1pPr>
            <a:lvl2pPr>
              <a:defRPr sz="1846"/>
            </a:lvl2pPr>
            <a:lvl3pPr>
              <a:defRPr sz="1846"/>
            </a:lvl3pPr>
            <a:lvl4pPr>
              <a:defRPr sz="1662"/>
            </a:lvl4pPr>
            <a:lvl5pPr>
              <a:defRPr sz="1662"/>
            </a:lvl5pPr>
            <a:lvl6pPr>
              <a:defRPr sz="1846"/>
            </a:lvl6pPr>
            <a:lvl7pPr>
              <a:defRPr sz="1846"/>
            </a:lvl7pPr>
            <a:lvl8pPr>
              <a:defRPr sz="1846"/>
            </a:lvl8pPr>
            <a:lvl9pPr>
              <a:defRPr sz="1846"/>
            </a:lvl9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Textplatzhalter 3"/>
          <p:cNvSpPr>
            <a:spLocks noGrp="1"/>
          </p:cNvSpPr>
          <p:nvPr>
            <p:ph type="body" sz="half" idx="2"/>
          </p:nvPr>
        </p:nvSpPr>
        <p:spPr>
          <a:xfrm>
            <a:off x="381000" y="1681164"/>
            <a:ext cx="3084513" cy="4445001"/>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de-DE" dirty="0"/>
              <a:t>Mastertextformat bearbeiten</a:t>
            </a:r>
          </a:p>
        </p:txBody>
      </p:sp>
      <p:sp>
        <p:nvSpPr>
          <p:cNvPr id="9" name="Textplatzhalter 8"/>
          <p:cNvSpPr>
            <a:spLocks noGrp="1"/>
          </p:cNvSpPr>
          <p:nvPr>
            <p:ph type="body" sz="quarter" idx="14" hasCustomPrompt="1"/>
          </p:nvPr>
        </p:nvSpPr>
        <p:spPr>
          <a:xfrm>
            <a:off x="374594" y="377825"/>
            <a:ext cx="4107474" cy="222250"/>
          </a:xfrm>
        </p:spPr>
        <p:txBody>
          <a:bodyPr/>
          <a:lstStyle>
            <a:lvl1pPr marL="0" indent="0">
              <a:buFontTx/>
              <a:buNone/>
              <a:defRPr sz="831">
                <a:solidFill>
                  <a:srgbClr val="000000"/>
                </a:solidFill>
              </a:defRPr>
            </a:lvl1pPr>
          </a:lstStyle>
          <a:p>
            <a:pPr lvl="0"/>
            <a:r>
              <a:rPr lang="de-DE" dirty="0"/>
              <a:t>Rubrik</a:t>
            </a:r>
          </a:p>
        </p:txBody>
      </p:sp>
      <p:sp>
        <p:nvSpPr>
          <p:cNvPr id="10" name="Foliennummernplatzhalter 5"/>
          <p:cNvSpPr>
            <a:spLocks noGrp="1"/>
          </p:cNvSpPr>
          <p:nvPr>
            <p:ph type="sldNum" sz="quarter" idx="4"/>
          </p:nvPr>
        </p:nvSpPr>
        <p:spPr>
          <a:xfrm>
            <a:off x="8458200" y="377826"/>
            <a:ext cx="304800" cy="212849"/>
          </a:xfrm>
          <a:prstGeom prst="rect">
            <a:avLst/>
          </a:prstGeom>
        </p:spPr>
        <p:txBody>
          <a:bodyPr vert="horz" lIns="0" tIns="0" rIns="0" bIns="0" rtlCol="0" anchor="t" anchorCtr="0">
            <a:noAutofit/>
          </a:bodyPr>
          <a:lstStyle>
            <a:lvl1pPr algn="r">
              <a:defRPr sz="831">
                <a:solidFill>
                  <a:schemeClr val="bg1">
                    <a:lumMod val="75000"/>
                  </a:schemeClr>
                </a:solidFill>
                <a:latin typeface="Arial"/>
                <a:cs typeface="Arial"/>
              </a:defRPr>
            </a:lvl1pPr>
          </a:lstStyle>
          <a:p>
            <a:fld id="{A38E8450-FB7C-C846-8C3E-D7047CA836A0}" type="slidenum">
              <a:rPr lang="de-DE" smtClean="0"/>
              <a:pPr/>
              <a:t>‹N°›</a:t>
            </a:fld>
            <a:endParaRPr lang="de-DE"/>
          </a:p>
        </p:txBody>
      </p:sp>
      <p:sp>
        <p:nvSpPr>
          <p:cNvPr id="14" name="Datumsplatzhalter 3"/>
          <p:cNvSpPr>
            <a:spLocks noGrp="1"/>
          </p:cNvSpPr>
          <p:nvPr>
            <p:ph type="dt" sz="half" idx="15"/>
          </p:nvPr>
        </p:nvSpPr>
        <p:spPr>
          <a:xfrm>
            <a:off x="7635878" y="377826"/>
            <a:ext cx="662082" cy="212849"/>
          </a:xfrm>
          <a:prstGeom prst="rect">
            <a:avLst/>
          </a:prstGeom>
        </p:spPr>
        <p:txBody>
          <a:bodyPr vert="horz" lIns="0" tIns="0" rIns="0" bIns="0" rtlCol="0" anchor="t" anchorCtr="0">
            <a:noAutofit/>
          </a:bodyPr>
          <a:lstStyle>
            <a:lvl1pPr algn="r">
              <a:defRPr sz="831">
                <a:solidFill>
                  <a:schemeClr val="bg1">
                    <a:lumMod val="75000"/>
                  </a:schemeClr>
                </a:solidFill>
                <a:latin typeface="Arial"/>
                <a:cs typeface="Arial"/>
              </a:defRPr>
            </a:lvl1pPr>
          </a:lstStyle>
          <a:p>
            <a:fld id="{A69847EB-AF7C-A745-8202-CB6570FA4335}" type="datetime1">
              <a:rPr lang="de-DE" smtClean="0"/>
              <a:t>25.11.2019</a:t>
            </a:fld>
            <a:endParaRPr lang="de-DE"/>
          </a:p>
        </p:txBody>
      </p:sp>
      <p:cxnSp>
        <p:nvCxnSpPr>
          <p:cNvPr id="15" name="Gerade Verbindung 14"/>
          <p:cNvCxnSpPr/>
          <p:nvPr userDrawn="1"/>
        </p:nvCxnSpPr>
        <p:spPr>
          <a:xfrm>
            <a:off x="8403698" y="392015"/>
            <a:ext cx="0" cy="140400"/>
          </a:xfrm>
          <a:prstGeom prst="line">
            <a:avLst/>
          </a:prstGeom>
          <a:ln w="6350" cmpd="sng">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16" name="Fußzeilenplatzhalter 4"/>
          <p:cNvSpPr>
            <a:spLocks noGrp="1"/>
          </p:cNvSpPr>
          <p:nvPr>
            <p:ph type="ftr" sz="quarter" idx="3"/>
          </p:nvPr>
        </p:nvSpPr>
        <p:spPr>
          <a:xfrm>
            <a:off x="361951" y="6423570"/>
            <a:ext cx="4715816" cy="212849"/>
          </a:xfrm>
          <a:prstGeom prst="rect">
            <a:avLst/>
          </a:prstGeom>
        </p:spPr>
        <p:txBody>
          <a:bodyPr vert="horz" lIns="0" tIns="0" rIns="0" bIns="0" rtlCol="0" anchor="t" anchorCtr="0">
            <a:noAutofit/>
          </a:bodyPr>
          <a:lstStyle>
            <a:lvl1pPr algn="l">
              <a:defRPr sz="831">
                <a:solidFill>
                  <a:schemeClr val="bg1">
                    <a:lumMod val="75000"/>
                  </a:schemeClr>
                </a:solidFill>
                <a:latin typeface="Arial"/>
                <a:cs typeface="Arial"/>
              </a:defRPr>
            </a:lvl1pPr>
          </a:lstStyle>
          <a:p>
            <a:r>
              <a:rPr lang="de-DE"/>
              <a:t>Präsentation XY</a:t>
            </a:r>
          </a:p>
        </p:txBody>
      </p:sp>
    </p:spTree>
    <p:extLst>
      <p:ext uri="{BB962C8B-B14F-4D97-AF65-F5344CB8AC3E}">
        <p14:creationId xmlns:p14="http://schemas.microsoft.com/office/powerpoint/2010/main" val="40933763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r>
              <a:rPr lang="fr-FR"/>
              <a:t>Copyright Loyer &amp; Abello 2013</a:t>
            </a:r>
          </a:p>
        </p:txBody>
      </p:sp>
      <p:sp>
        <p:nvSpPr>
          <p:cNvPr id="6" name="Espace réservé du numéro de diapositive 5"/>
          <p:cNvSpPr>
            <a:spLocks noGrp="1"/>
          </p:cNvSpPr>
          <p:nvPr>
            <p:ph type="sldNum" sz="quarter" idx="12"/>
          </p:nvPr>
        </p:nvSpPr>
        <p:spPr/>
        <p:txBody>
          <a:bodyPr/>
          <a:lstStyle/>
          <a:p>
            <a:pPr>
              <a:defRPr/>
            </a:pPr>
            <a:fld id="{E94989EF-DADC-437B-B86C-7E87FFC675AC}" type="slidenum">
              <a:rPr lang="fr-FR" smtClean="0"/>
              <a:pPr>
                <a:defRPr/>
              </a:pPr>
              <a:t>‹N°›</a:t>
            </a:fld>
            <a:endParaRPr lang="fr-FR"/>
          </a:p>
        </p:txBody>
      </p:sp>
    </p:spTree>
    <p:extLst>
      <p:ext uri="{BB962C8B-B14F-4D97-AF65-F5344CB8AC3E}">
        <p14:creationId xmlns:p14="http://schemas.microsoft.com/office/powerpoint/2010/main" val="19620524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Zwischenseite Weiss Bild Headline">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381000" y="5205015"/>
            <a:ext cx="6897688" cy="566738"/>
          </a:xfrm>
        </p:spPr>
        <p:txBody>
          <a:bodyPr anchor="b"/>
          <a:lstStyle>
            <a:lvl1pPr algn="l">
              <a:defRPr sz="2585" b="1"/>
            </a:lvl1pPr>
          </a:lstStyle>
          <a:p>
            <a:r>
              <a:rPr lang="de-DE" dirty="0"/>
              <a:t>MASTERTITELFORMAT BEARBEITEN</a:t>
            </a:r>
          </a:p>
        </p:txBody>
      </p:sp>
      <p:sp>
        <p:nvSpPr>
          <p:cNvPr id="3" name="Bildplatzhalter 2"/>
          <p:cNvSpPr>
            <a:spLocks noGrp="1"/>
          </p:cNvSpPr>
          <p:nvPr>
            <p:ph type="pic" idx="1"/>
          </p:nvPr>
        </p:nvSpPr>
        <p:spPr>
          <a:xfrm>
            <a:off x="381000" y="746125"/>
            <a:ext cx="8074269" cy="40005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endParaRPr lang="de-DE"/>
          </a:p>
        </p:txBody>
      </p:sp>
      <p:sp>
        <p:nvSpPr>
          <p:cNvPr id="4" name="Textplatzhalter 3"/>
          <p:cNvSpPr>
            <a:spLocks noGrp="1"/>
          </p:cNvSpPr>
          <p:nvPr>
            <p:ph type="body" sz="half" idx="2"/>
          </p:nvPr>
        </p:nvSpPr>
        <p:spPr>
          <a:xfrm>
            <a:off x="381000" y="5856894"/>
            <a:ext cx="6897688" cy="471565"/>
          </a:xfrm>
        </p:spPr>
        <p:txBody>
          <a:bodyPr/>
          <a:lstStyle>
            <a:lvl1pPr marL="0" indent="0">
              <a:buNone/>
              <a:defRPr sz="1292">
                <a:solidFill>
                  <a:srgbClr val="818387"/>
                </a:solidFill>
              </a:defRPr>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de-DE" dirty="0"/>
              <a:t>Mastertextformat bearbeiten</a:t>
            </a:r>
          </a:p>
        </p:txBody>
      </p:sp>
      <p:sp>
        <p:nvSpPr>
          <p:cNvPr id="8" name="Textplatzhalter 8"/>
          <p:cNvSpPr>
            <a:spLocks noGrp="1"/>
          </p:cNvSpPr>
          <p:nvPr>
            <p:ph type="body" sz="quarter" idx="14" hasCustomPrompt="1"/>
          </p:nvPr>
        </p:nvSpPr>
        <p:spPr>
          <a:xfrm>
            <a:off x="374594" y="377825"/>
            <a:ext cx="4107474" cy="222250"/>
          </a:xfrm>
        </p:spPr>
        <p:txBody>
          <a:bodyPr/>
          <a:lstStyle>
            <a:lvl1pPr marL="0" indent="0">
              <a:buFontTx/>
              <a:buNone/>
              <a:defRPr sz="831">
                <a:solidFill>
                  <a:srgbClr val="000000"/>
                </a:solidFill>
              </a:defRPr>
            </a:lvl1pPr>
          </a:lstStyle>
          <a:p>
            <a:pPr lvl="0"/>
            <a:r>
              <a:rPr lang="de-DE" dirty="0"/>
              <a:t>Rubrik</a:t>
            </a:r>
          </a:p>
        </p:txBody>
      </p:sp>
      <p:sp>
        <p:nvSpPr>
          <p:cNvPr id="9" name="Foliennummernplatzhalter 5"/>
          <p:cNvSpPr>
            <a:spLocks noGrp="1"/>
          </p:cNvSpPr>
          <p:nvPr>
            <p:ph type="sldNum" sz="quarter" idx="4"/>
          </p:nvPr>
        </p:nvSpPr>
        <p:spPr>
          <a:xfrm>
            <a:off x="8458200" y="377826"/>
            <a:ext cx="304800" cy="212849"/>
          </a:xfrm>
          <a:prstGeom prst="rect">
            <a:avLst/>
          </a:prstGeom>
        </p:spPr>
        <p:txBody>
          <a:bodyPr vert="horz" lIns="0" tIns="0" rIns="0" bIns="0" rtlCol="0" anchor="t" anchorCtr="0">
            <a:noAutofit/>
          </a:bodyPr>
          <a:lstStyle>
            <a:lvl1pPr algn="r">
              <a:defRPr sz="831">
                <a:solidFill>
                  <a:schemeClr val="bg1">
                    <a:lumMod val="75000"/>
                  </a:schemeClr>
                </a:solidFill>
                <a:latin typeface="Arial"/>
                <a:cs typeface="Arial"/>
              </a:defRPr>
            </a:lvl1pPr>
          </a:lstStyle>
          <a:p>
            <a:fld id="{A38E8450-FB7C-C846-8C3E-D7047CA836A0}" type="slidenum">
              <a:rPr lang="de-DE" smtClean="0"/>
              <a:pPr/>
              <a:t>‹N°›</a:t>
            </a:fld>
            <a:endParaRPr lang="de-DE"/>
          </a:p>
        </p:txBody>
      </p:sp>
      <p:sp>
        <p:nvSpPr>
          <p:cNvPr id="13" name="Datumsplatzhalter 3"/>
          <p:cNvSpPr>
            <a:spLocks noGrp="1"/>
          </p:cNvSpPr>
          <p:nvPr>
            <p:ph type="dt" sz="half" idx="15"/>
          </p:nvPr>
        </p:nvSpPr>
        <p:spPr>
          <a:xfrm>
            <a:off x="7635878" y="377826"/>
            <a:ext cx="662082" cy="212849"/>
          </a:xfrm>
          <a:prstGeom prst="rect">
            <a:avLst/>
          </a:prstGeom>
        </p:spPr>
        <p:txBody>
          <a:bodyPr vert="horz" lIns="0" tIns="0" rIns="0" bIns="0" rtlCol="0" anchor="t" anchorCtr="0">
            <a:noAutofit/>
          </a:bodyPr>
          <a:lstStyle>
            <a:lvl1pPr algn="r">
              <a:defRPr sz="831">
                <a:solidFill>
                  <a:schemeClr val="bg1">
                    <a:lumMod val="75000"/>
                  </a:schemeClr>
                </a:solidFill>
                <a:latin typeface="Arial"/>
                <a:cs typeface="Arial"/>
              </a:defRPr>
            </a:lvl1pPr>
          </a:lstStyle>
          <a:p>
            <a:fld id="{A69847EB-AF7C-A745-8202-CB6570FA4335}" type="datetime1">
              <a:rPr lang="de-DE" smtClean="0"/>
              <a:t>25.11.2019</a:t>
            </a:fld>
            <a:endParaRPr lang="de-DE"/>
          </a:p>
        </p:txBody>
      </p:sp>
      <p:cxnSp>
        <p:nvCxnSpPr>
          <p:cNvPr id="14" name="Gerade Verbindung 13"/>
          <p:cNvCxnSpPr/>
          <p:nvPr userDrawn="1"/>
        </p:nvCxnSpPr>
        <p:spPr>
          <a:xfrm>
            <a:off x="8403698" y="392015"/>
            <a:ext cx="0" cy="140400"/>
          </a:xfrm>
          <a:prstGeom prst="line">
            <a:avLst/>
          </a:prstGeom>
          <a:ln w="6350" cmpd="sng">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15" name="Fußzeilenplatzhalter 4"/>
          <p:cNvSpPr>
            <a:spLocks noGrp="1"/>
          </p:cNvSpPr>
          <p:nvPr>
            <p:ph type="ftr" sz="quarter" idx="3"/>
          </p:nvPr>
        </p:nvSpPr>
        <p:spPr>
          <a:xfrm>
            <a:off x="361951" y="6423570"/>
            <a:ext cx="4715816" cy="212849"/>
          </a:xfrm>
          <a:prstGeom prst="rect">
            <a:avLst/>
          </a:prstGeom>
        </p:spPr>
        <p:txBody>
          <a:bodyPr vert="horz" lIns="0" tIns="0" rIns="0" bIns="0" rtlCol="0" anchor="t" anchorCtr="0">
            <a:noAutofit/>
          </a:bodyPr>
          <a:lstStyle>
            <a:lvl1pPr algn="l">
              <a:defRPr sz="831">
                <a:solidFill>
                  <a:schemeClr val="bg1">
                    <a:lumMod val="75000"/>
                  </a:schemeClr>
                </a:solidFill>
                <a:latin typeface="Arial"/>
                <a:cs typeface="Arial"/>
              </a:defRPr>
            </a:lvl1pPr>
          </a:lstStyle>
          <a:p>
            <a:r>
              <a:rPr lang="de-DE"/>
              <a:t>Präsentation XY</a:t>
            </a:r>
          </a:p>
        </p:txBody>
      </p:sp>
    </p:spTree>
    <p:extLst>
      <p:ext uri="{BB962C8B-B14F-4D97-AF65-F5344CB8AC3E}">
        <p14:creationId xmlns:p14="http://schemas.microsoft.com/office/powerpoint/2010/main" val="22495487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r>
              <a:rPr lang="fr-FR"/>
              <a:t>Copyright Loyer &amp; Abello 2013</a:t>
            </a:r>
          </a:p>
        </p:txBody>
      </p:sp>
      <p:sp>
        <p:nvSpPr>
          <p:cNvPr id="6" name="Espace réservé du numéro de diapositive 5"/>
          <p:cNvSpPr>
            <a:spLocks noGrp="1"/>
          </p:cNvSpPr>
          <p:nvPr>
            <p:ph type="sldNum" sz="quarter" idx="12"/>
          </p:nvPr>
        </p:nvSpPr>
        <p:spPr/>
        <p:txBody>
          <a:bodyPr/>
          <a:lstStyle/>
          <a:p>
            <a:pPr>
              <a:defRPr/>
            </a:pPr>
            <a:fld id="{A2DE6683-093E-4D52-95E0-232D81357340}" type="slidenum">
              <a:rPr lang="fr-FR" smtClean="0"/>
              <a:pPr>
                <a:defRPr/>
              </a:pPr>
              <a:t>‹N°›</a:t>
            </a:fld>
            <a:endParaRPr lang="fr-FR"/>
          </a:p>
        </p:txBody>
      </p:sp>
    </p:spTree>
    <p:extLst>
      <p:ext uri="{BB962C8B-B14F-4D97-AF65-F5344CB8AC3E}">
        <p14:creationId xmlns:p14="http://schemas.microsoft.com/office/powerpoint/2010/main" val="3066670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pPr>
              <a:defRPr/>
            </a:pPr>
            <a:endParaRPr lang="fr-FR"/>
          </a:p>
        </p:txBody>
      </p:sp>
      <p:sp>
        <p:nvSpPr>
          <p:cNvPr id="6" name="Espace réservé du pied de page 5"/>
          <p:cNvSpPr>
            <a:spLocks noGrp="1"/>
          </p:cNvSpPr>
          <p:nvPr>
            <p:ph type="ftr" sz="quarter" idx="11"/>
          </p:nvPr>
        </p:nvSpPr>
        <p:spPr>
          <a:xfrm>
            <a:off x="3124200" y="6448251"/>
            <a:ext cx="2895600" cy="365125"/>
          </a:xfrm>
        </p:spPr>
        <p:txBody>
          <a:bodyPr/>
          <a:lstStyle>
            <a:lvl1pPr>
              <a:defRPr>
                <a:solidFill>
                  <a:schemeClr val="accent1">
                    <a:lumMod val="75000"/>
                  </a:schemeClr>
                </a:solidFill>
              </a:defRPr>
            </a:lvl1pPr>
          </a:lstStyle>
          <a:p>
            <a:pPr>
              <a:defRPr/>
            </a:pPr>
            <a:r>
              <a:rPr lang="fr-FR" dirty="0"/>
              <a:t>Copyright Loyer &amp; </a:t>
            </a:r>
            <a:r>
              <a:rPr lang="fr-FR" dirty="0" err="1"/>
              <a:t>Abello</a:t>
            </a:r>
            <a:r>
              <a:rPr lang="fr-FR" dirty="0"/>
              <a:t> 2013</a:t>
            </a:r>
          </a:p>
        </p:txBody>
      </p:sp>
      <p:sp>
        <p:nvSpPr>
          <p:cNvPr id="7" name="Espace réservé du numéro de diapositive 6"/>
          <p:cNvSpPr>
            <a:spLocks noGrp="1"/>
          </p:cNvSpPr>
          <p:nvPr>
            <p:ph type="sldNum" sz="quarter" idx="12"/>
          </p:nvPr>
        </p:nvSpPr>
        <p:spPr>
          <a:xfrm>
            <a:off x="6553200" y="6448251"/>
            <a:ext cx="2133600" cy="365125"/>
          </a:xfrm>
        </p:spPr>
        <p:txBody>
          <a:bodyPr/>
          <a:lstStyle>
            <a:lvl1pPr>
              <a:defRPr>
                <a:solidFill>
                  <a:schemeClr val="accent1">
                    <a:lumMod val="75000"/>
                  </a:schemeClr>
                </a:solidFill>
              </a:defRPr>
            </a:lvl1pPr>
          </a:lstStyle>
          <a:p>
            <a:pPr>
              <a:defRPr/>
            </a:pPr>
            <a:fld id="{9E4A036F-9B2D-4309-AF1F-6890A61031E1}" type="slidenum">
              <a:rPr lang="fr-FR" smtClean="0"/>
              <a:pPr>
                <a:defRPr/>
              </a:pPr>
              <a:t>‹N°›</a:t>
            </a:fld>
            <a:endParaRPr lang="fr-FR" dirty="0"/>
          </a:p>
        </p:txBody>
      </p:sp>
    </p:spTree>
    <p:extLst>
      <p:ext uri="{BB962C8B-B14F-4D97-AF65-F5344CB8AC3E}">
        <p14:creationId xmlns:p14="http://schemas.microsoft.com/office/powerpoint/2010/main" val="1394725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pPr>
              <a:defRPr/>
            </a:pPr>
            <a:endParaRPr lang="fr-FR"/>
          </a:p>
        </p:txBody>
      </p:sp>
      <p:sp>
        <p:nvSpPr>
          <p:cNvPr id="8" name="Espace réservé du pied de page 7"/>
          <p:cNvSpPr>
            <a:spLocks noGrp="1"/>
          </p:cNvSpPr>
          <p:nvPr>
            <p:ph type="ftr" sz="quarter" idx="11"/>
          </p:nvPr>
        </p:nvSpPr>
        <p:spPr/>
        <p:txBody>
          <a:bodyPr/>
          <a:lstStyle/>
          <a:p>
            <a:pPr>
              <a:defRPr/>
            </a:pPr>
            <a:r>
              <a:rPr lang="fr-FR"/>
              <a:t>Copyright Loyer &amp; Abello 2013</a:t>
            </a:r>
          </a:p>
        </p:txBody>
      </p:sp>
      <p:sp>
        <p:nvSpPr>
          <p:cNvPr id="9" name="Espace réservé du numéro de diapositive 8"/>
          <p:cNvSpPr>
            <a:spLocks noGrp="1"/>
          </p:cNvSpPr>
          <p:nvPr>
            <p:ph type="sldNum" sz="quarter" idx="12"/>
          </p:nvPr>
        </p:nvSpPr>
        <p:spPr/>
        <p:txBody>
          <a:bodyPr/>
          <a:lstStyle/>
          <a:p>
            <a:pPr>
              <a:defRPr/>
            </a:pPr>
            <a:fld id="{AD603A7D-39C7-4CFE-AAF5-252116A135A5}" type="slidenum">
              <a:rPr lang="fr-FR" smtClean="0"/>
              <a:pPr>
                <a:defRPr/>
              </a:pPr>
              <a:t>‹N°›</a:t>
            </a:fld>
            <a:endParaRPr lang="fr-FR"/>
          </a:p>
        </p:txBody>
      </p:sp>
    </p:spTree>
    <p:extLst>
      <p:ext uri="{BB962C8B-B14F-4D97-AF65-F5344CB8AC3E}">
        <p14:creationId xmlns:p14="http://schemas.microsoft.com/office/powerpoint/2010/main" val="9897927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pPr>
              <a:defRPr/>
            </a:pPr>
            <a:endParaRPr lang="fr-FR"/>
          </a:p>
        </p:txBody>
      </p:sp>
      <p:sp>
        <p:nvSpPr>
          <p:cNvPr id="4" name="Espace réservé du pied de page 3"/>
          <p:cNvSpPr>
            <a:spLocks noGrp="1"/>
          </p:cNvSpPr>
          <p:nvPr>
            <p:ph type="ftr" sz="quarter" idx="11"/>
          </p:nvPr>
        </p:nvSpPr>
        <p:spPr/>
        <p:txBody>
          <a:bodyPr/>
          <a:lstStyle/>
          <a:p>
            <a:pPr>
              <a:defRPr/>
            </a:pPr>
            <a:r>
              <a:rPr lang="fr-FR"/>
              <a:t>Copyright Loyer &amp; Abello 2013</a:t>
            </a:r>
          </a:p>
        </p:txBody>
      </p:sp>
      <p:sp>
        <p:nvSpPr>
          <p:cNvPr id="5" name="Espace réservé du numéro de diapositive 4"/>
          <p:cNvSpPr>
            <a:spLocks noGrp="1"/>
          </p:cNvSpPr>
          <p:nvPr>
            <p:ph type="sldNum" sz="quarter" idx="12"/>
          </p:nvPr>
        </p:nvSpPr>
        <p:spPr/>
        <p:txBody>
          <a:bodyPr/>
          <a:lstStyle/>
          <a:p>
            <a:pPr>
              <a:defRPr/>
            </a:pPr>
            <a:fld id="{A6792BD7-3415-44D3-AEF8-912F58DD2ADB}" type="slidenum">
              <a:rPr lang="fr-FR" smtClean="0"/>
              <a:pPr>
                <a:defRPr/>
              </a:pPr>
              <a:t>‹N°›</a:t>
            </a:fld>
            <a:endParaRPr lang="fr-FR"/>
          </a:p>
        </p:txBody>
      </p:sp>
    </p:spTree>
    <p:extLst>
      <p:ext uri="{BB962C8B-B14F-4D97-AF65-F5344CB8AC3E}">
        <p14:creationId xmlns:p14="http://schemas.microsoft.com/office/powerpoint/2010/main" val="3009881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defRPr/>
            </a:pPr>
            <a:endParaRPr lang="fr-FR"/>
          </a:p>
        </p:txBody>
      </p:sp>
      <p:sp>
        <p:nvSpPr>
          <p:cNvPr id="3" name="Espace réservé du pied de page 2"/>
          <p:cNvSpPr>
            <a:spLocks noGrp="1"/>
          </p:cNvSpPr>
          <p:nvPr>
            <p:ph type="ftr" sz="quarter" idx="11"/>
          </p:nvPr>
        </p:nvSpPr>
        <p:spPr/>
        <p:txBody>
          <a:bodyPr/>
          <a:lstStyle/>
          <a:p>
            <a:pPr>
              <a:defRPr/>
            </a:pPr>
            <a:r>
              <a:rPr lang="fr-FR"/>
              <a:t>Copyright Loyer &amp; Abello 2013</a:t>
            </a:r>
          </a:p>
        </p:txBody>
      </p:sp>
      <p:sp>
        <p:nvSpPr>
          <p:cNvPr id="4" name="Espace réservé du numéro de diapositive 3"/>
          <p:cNvSpPr>
            <a:spLocks noGrp="1"/>
          </p:cNvSpPr>
          <p:nvPr>
            <p:ph type="sldNum" sz="quarter" idx="12"/>
          </p:nvPr>
        </p:nvSpPr>
        <p:spPr/>
        <p:txBody>
          <a:bodyPr/>
          <a:lstStyle/>
          <a:p>
            <a:pPr>
              <a:defRPr/>
            </a:pPr>
            <a:fld id="{78541DBC-F8A1-4DCF-9787-0BC513A3D45A}" type="slidenum">
              <a:rPr lang="fr-FR" smtClean="0"/>
              <a:pPr>
                <a:defRPr/>
              </a:pPr>
              <a:t>‹N°›</a:t>
            </a:fld>
            <a:endParaRPr lang="fr-FR"/>
          </a:p>
        </p:txBody>
      </p:sp>
    </p:spTree>
    <p:extLst>
      <p:ext uri="{BB962C8B-B14F-4D97-AF65-F5344CB8AC3E}">
        <p14:creationId xmlns:p14="http://schemas.microsoft.com/office/powerpoint/2010/main" val="3265893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pPr>
              <a:defRPr/>
            </a:pPr>
            <a:endParaRPr lang="fr-FR"/>
          </a:p>
        </p:txBody>
      </p:sp>
      <p:sp>
        <p:nvSpPr>
          <p:cNvPr id="6" name="Espace réservé du pied de page 5"/>
          <p:cNvSpPr>
            <a:spLocks noGrp="1"/>
          </p:cNvSpPr>
          <p:nvPr>
            <p:ph type="ftr" sz="quarter" idx="11"/>
          </p:nvPr>
        </p:nvSpPr>
        <p:spPr/>
        <p:txBody>
          <a:bodyPr/>
          <a:lstStyle/>
          <a:p>
            <a:pPr>
              <a:defRPr/>
            </a:pPr>
            <a:r>
              <a:rPr lang="fr-FR"/>
              <a:t>Copyright Loyer &amp; Abello 2013</a:t>
            </a:r>
          </a:p>
        </p:txBody>
      </p:sp>
      <p:sp>
        <p:nvSpPr>
          <p:cNvPr id="7" name="Espace réservé du numéro de diapositive 6"/>
          <p:cNvSpPr>
            <a:spLocks noGrp="1"/>
          </p:cNvSpPr>
          <p:nvPr>
            <p:ph type="sldNum" sz="quarter" idx="12"/>
          </p:nvPr>
        </p:nvSpPr>
        <p:spPr/>
        <p:txBody>
          <a:bodyPr/>
          <a:lstStyle/>
          <a:p>
            <a:pPr>
              <a:defRPr/>
            </a:pPr>
            <a:fld id="{9065D944-C19B-4D14-817B-A433D381AC2C}" type="slidenum">
              <a:rPr lang="fr-FR" smtClean="0"/>
              <a:pPr>
                <a:defRPr/>
              </a:pPr>
              <a:t>‹N°›</a:t>
            </a:fld>
            <a:endParaRPr lang="fr-FR"/>
          </a:p>
        </p:txBody>
      </p:sp>
    </p:spTree>
    <p:extLst>
      <p:ext uri="{BB962C8B-B14F-4D97-AF65-F5344CB8AC3E}">
        <p14:creationId xmlns:p14="http://schemas.microsoft.com/office/powerpoint/2010/main" val="2179109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pPr>
              <a:defRPr/>
            </a:pPr>
            <a:endParaRPr lang="fr-FR"/>
          </a:p>
        </p:txBody>
      </p:sp>
      <p:sp>
        <p:nvSpPr>
          <p:cNvPr id="6" name="Espace réservé du pied de page 5"/>
          <p:cNvSpPr>
            <a:spLocks noGrp="1"/>
          </p:cNvSpPr>
          <p:nvPr>
            <p:ph type="ftr" sz="quarter" idx="11"/>
          </p:nvPr>
        </p:nvSpPr>
        <p:spPr/>
        <p:txBody>
          <a:bodyPr/>
          <a:lstStyle/>
          <a:p>
            <a:pPr>
              <a:defRPr/>
            </a:pPr>
            <a:r>
              <a:rPr lang="fr-FR"/>
              <a:t>Copyright Loyer &amp; Abello 2013</a:t>
            </a:r>
          </a:p>
        </p:txBody>
      </p:sp>
      <p:sp>
        <p:nvSpPr>
          <p:cNvPr id="7" name="Espace réservé du numéro de diapositive 6"/>
          <p:cNvSpPr>
            <a:spLocks noGrp="1"/>
          </p:cNvSpPr>
          <p:nvPr>
            <p:ph type="sldNum" sz="quarter" idx="12"/>
          </p:nvPr>
        </p:nvSpPr>
        <p:spPr/>
        <p:txBody>
          <a:bodyPr/>
          <a:lstStyle/>
          <a:p>
            <a:pPr>
              <a:defRPr/>
            </a:pPr>
            <a:fld id="{83BE2DB5-CB42-4A90-88A4-B606D99B61D4}" type="slidenum">
              <a:rPr lang="fr-FR" smtClean="0"/>
              <a:pPr>
                <a:defRPr/>
              </a:pPr>
              <a:t>‹N°›</a:t>
            </a:fld>
            <a:endParaRPr lang="fr-FR"/>
          </a:p>
        </p:txBody>
      </p:sp>
    </p:spTree>
    <p:extLst>
      <p:ext uri="{BB962C8B-B14F-4D97-AF65-F5344CB8AC3E}">
        <p14:creationId xmlns:p14="http://schemas.microsoft.com/office/powerpoint/2010/main" val="2908818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1.png"/><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fr-FR"/>
          </a:p>
        </p:txBody>
      </p:sp>
      <p:sp>
        <p:nvSpPr>
          <p:cNvPr id="5" name="Espace réservé du pied de page 4"/>
          <p:cNvSpPr>
            <a:spLocks noGrp="1"/>
          </p:cNvSpPr>
          <p:nvPr>
            <p:ph type="ftr" sz="quarter" idx="3"/>
          </p:nvPr>
        </p:nvSpPr>
        <p:spPr>
          <a:xfrm>
            <a:off x="3124200" y="6448251"/>
            <a:ext cx="2895600" cy="365125"/>
          </a:xfrm>
          <a:prstGeom prst="rect">
            <a:avLst/>
          </a:prstGeom>
        </p:spPr>
        <p:txBody>
          <a:bodyPr vert="horz" lIns="91440" tIns="45720" rIns="91440" bIns="45720" rtlCol="0" anchor="ctr"/>
          <a:lstStyle>
            <a:lvl1pPr algn="ctr">
              <a:defRPr sz="1200">
                <a:solidFill>
                  <a:schemeClr val="accent1">
                    <a:lumMod val="75000"/>
                  </a:schemeClr>
                </a:solidFill>
              </a:defRPr>
            </a:lvl1pPr>
          </a:lstStyle>
          <a:p>
            <a:pPr>
              <a:defRPr/>
            </a:pPr>
            <a:r>
              <a:rPr lang="fr-FR" dirty="0"/>
              <a:t>Copyright Loyer &amp; </a:t>
            </a:r>
            <a:r>
              <a:rPr lang="fr-FR" dirty="0" err="1"/>
              <a:t>Abello</a:t>
            </a:r>
            <a:r>
              <a:rPr lang="fr-FR" dirty="0"/>
              <a:t> 2013</a:t>
            </a:r>
          </a:p>
        </p:txBody>
      </p:sp>
      <p:sp>
        <p:nvSpPr>
          <p:cNvPr id="6" name="Espace réservé du numéro de diapositive 5"/>
          <p:cNvSpPr>
            <a:spLocks noGrp="1"/>
          </p:cNvSpPr>
          <p:nvPr>
            <p:ph type="sldNum" sz="quarter" idx="4"/>
          </p:nvPr>
        </p:nvSpPr>
        <p:spPr>
          <a:xfrm>
            <a:off x="6553200" y="6448251"/>
            <a:ext cx="2133600" cy="365125"/>
          </a:xfrm>
          <a:prstGeom prst="rect">
            <a:avLst/>
          </a:prstGeom>
        </p:spPr>
        <p:txBody>
          <a:bodyPr vert="horz" lIns="91440" tIns="45720" rIns="91440" bIns="45720" rtlCol="0" anchor="ctr"/>
          <a:lstStyle>
            <a:lvl1pPr algn="r">
              <a:defRPr sz="1200">
                <a:solidFill>
                  <a:schemeClr val="accent1">
                    <a:lumMod val="75000"/>
                  </a:schemeClr>
                </a:solidFill>
              </a:defRPr>
            </a:lvl1pPr>
          </a:lstStyle>
          <a:p>
            <a:pPr>
              <a:defRPr/>
            </a:pPr>
            <a:fld id="{80AC4B28-6591-48A3-861F-ED3694A0ADED}" type="slidenum">
              <a:rPr lang="fr-FR" smtClean="0"/>
              <a:pPr>
                <a:defRPr/>
              </a:pPr>
              <a:t>‹N°›</a:t>
            </a:fld>
            <a:endParaRPr lang="fr-FR" dirty="0"/>
          </a:p>
        </p:txBody>
      </p:sp>
      <p:sp>
        <p:nvSpPr>
          <p:cNvPr id="7" name="Rectangle 6"/>
          <p:cNvSpPr/>
          <p:nvPr userDrawn="1"/>
        </p:nvSpPr>
        <p:spPr>
          <a:xfrm>
            <a:off x="0" y="6381328"/>
            <a:ext cx="9180512" cy="504056"/>
          </a:xfrm>
          <a:prstGeom prst="rect">
            <a:avLst/>
          </a:prstGeom>
          <a:solidFill>
            <a:srgbClr val="EAEAEA">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userDrawn="1"/>
        </p:nvSpPr>
        <p:spPr>
          <a:xfrm>
            <a:off x="0" y="-27384"/>
            <a:ext cx="9144000" cy="961267"/>
          </a:xfrm>
          <a:prstGeom prst="rect">
            <a:avLst/>
          </a:prstGeom>
          <a:solidFill>
            <a:srgbClr val="EAEAEA">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785074577"/>
      </p:ext>
    </p:extLst>
  </p:cSld>
  <p:clrMap bg1="lt1" tx1="dk1" bg2="lt2" tx2="dk2" accent1="accent1" accent2="accent2" accent3="accent3" accent4="accent4" accent5="accent5" accent6="accent6" hlink="hlink" folHlink="folHlink"/>
  <p:sldLayoutIdLst>
    <p:sldLayoutId id="2147484025" r:id="rId1"/>
    <p:sldLayoutId id="2147484026" r:id="rId2"/>
    <p:sldLayoutId id="2147484027" r:id="rId3"/>
    <p:sldLayoutId id="2147484028" r:id="rId4"/>
    <p:sldLayoutId id="2147484029" r:id="rId5"/>
    <p:sldLayoutId id="2147484030" r:id="rId6"/>
    <p:sldLayoutId id="2147484031" r:id="rId7"/>
    <p:sldLayoutId id="2147484032" r:id="rId8"/>
    <p:sldLayoutId id="2147484033" r:id="rId9"/>
    <p:sldLayoutId id="2147484034" r:id="rId10"/>
    <p:sldLayoutId id="214748403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381000" y="619055"/>
            <a:ext cx="8102112" cy="1039813"/>
          </a:xfrm>
          <a:prstGeom prst="rect">
            <a:avLst/>
          </a:prstGeom>
        </p:spPr>
        <p:txBody>
          <a:bodyPr vert="horz" lIns="0" tIns="0" rIns="0" bIns="0" rtlCol="0" anchor="t" anchorCtr="0">
            <a:noAutofit/>
          </a:bodyPr>
          <a:lstStyle/>
          <a:p>
            <a:r>
              <a:rPr lang="de-DE" dirty="0"/>
              <a:t>MASTERTITELFORMAT </a:t>
            </a:r>
            <a:br>
              <a:rPr lang="de-DE" dirty="0"/>
            </a:br>
            <a:r>
              <a:rPr lang="de-DE" dirty="0"/>
              <a:t>BEARBEITEN</a:t>
            </a:r>
          </a:p>
        </p:txBody>
      </p:sp>
      <p:sp>
        <p:nvSpPr>
          <p:cNvPr id="3" name="Textplatzhalter 2"/>
          <p:cNvSpPr>
            <a:spLocks noGrp="1"/>
          </p:cNvSpPr>
          <p:nvPr>
            <p:ph type="body" idx="1"/>
          </p:nvPr>
        </p:nvSpPr>
        <p:spPr>
          <a:xfrm>
            <a:off x="381000" y="1681164"/>
            <a:ext cx="8102112" cy="4359275"/>
          </a:xfrm>
          <a:prstGeom prst="rect">
            <a:avLst/>
          </a:prstGeom>
        </p:spPr>
        <p:txBody>
          <a:bodyPr vert="horz" lIns="0" tIns="0" rIns="0" bIns="0" rtlCol="0" anchor="t" anchorCtr="0">
            <a:noAutofit/>
          </a:bodyPr>
          <a:lstStyle/>
          <a:p>
            <a:pPr marL="422041" marR="0" lvl="0" indent="-422041" algn="l" defTabSz="422041" rtl="0" eaLnBrk="1" fontAlgn="auto" latinLnBrk="0" hangingPunct="1">
              <a:lnSpc>
                <a:spcPct val="100000"/>
              </a:lnSpc>
              <a:spcBef>
                <a:spcPct val="20000"/>
              </a:spcBef>
              <a:spcAft>
                <a:spcPts val="0"/>
              </a:spcAft>
              <a:buClrTx/>
              <a:buSzTx/>
              <a:buFont typeface="Lucida Grande"/>
              <a:buChar char="—"/>
              <a:tabLst/>
              <a:defRPr/>
            </a:pPr>
            <a:r>
              <a:rPr kumimoji="0" lang="de-DE" sz="2585" b="0" i="0" u="none" strike="noStrike" kern="1200" cap="none" spc="0" normalizeH="0" baseline="0" noProof="0" dirty="0">
                <a:ln>
                  <a:noFill/>
                </a:ln>
                <a:solidFill>
                  <a:prstClr val="black"/>
                </a:solidFill>
                <a:effectLst/>
                <a:uLnTx/>
                <a:uFillTx/>
                <a:latin typeface="Arial"/>
                <a:ea typeface="+mn-ea"/>
                <a:cs typeface="Arial"/>
              </a:rPr>
              <a:t>Mastertextformat bearbeiten</a:t>
            </a:r>
          </a:p>
          <a:p>
            <a:pPr marL="685817" marR="0" lvl="1" indent="-263776" algn="l" defTabSz="422041" rtl="0" eaLnBrk="1" fontAlgn="auto" latinLnBrk="0" hangingPunct="1">
              <a:lnSpc>
                <a:spcPct val="100000"/>
              </a:lnSpc>
              <a:spcBef>
                <a:spcPct val="20000"/>
              </a:spcBef>
              <a:spcAft>
                <a:spcPts val="0"/>
              </a:spcAft>
              <a:buClrTx/>
              <a:buSzTx/>
              <a:buFont typeface="Arial"/>
              <a:buChar char="–"/>
              <a:tabLst/>
              <a:defRPr/>
            </a:pPr>
            <a:r>
              <a:rPr kumimoji="0" lang="de-DE" sz="2215" b="0" i="0" u="none" strike="noStrike" kern="1200" cap="none" spc="0" normalizeH="0" baseline="0" noProof="0" dirty="0">
                <a:ln>
                  <a:noFill/>
                </a:ln>
                <a:solidFill>
                  <a:prstClr val="black"/>
                </a:solidFill>
                <a:effectLst/>
                <a:uLnTx/>
                <a:uFillTx/>
                <a:latin typeface="Arial"/>
                <a:ea typeface="+mn-ea"/>
                <a:cs typeface="Arial"/>
              </a:rPr>
              <a:t>Zweite Ebene</a:t>
            </a:r>
          </a:p>
          <a:p>
            <a:pPr marL="1055103" marR="0" lvl="2" indent="-211021" algn="l" defTabSz="422041" rtl="0" eaLnBrk="1" fontAlgn="auto" latinLnBrk="0" hangingPunct="1">
              <a:lnSpc>
                <a:spcPct val="100000"/>
              </a:lnSpc>
              <a:spcBef>
                <a:spcPct val="20000"/>
              </a:spcBef>
              <a:spcAft>
                <a:spcPts val="0"/>
              </a:spcAft>
              <a:buClrTx/>
              <a:buSzTx/>
              <a:buFont typeface="Arial"/>
              <a:buChar char="•"/>
              <a:tabLst/>
              <a:defRPr/>
            </a:pPr>
            <a:r>
              <a:rPr kumimoji="0" lang="de-DE" sz="1846" b="0" i="0" u="none" strike="noStrike" kern="1200" cap="none" spc="0" normalizeH="0" baseline="0" noProof="0" dirty="0">
                <a:ln>
                  <a:noFill/>
                </a:ln>
                <a:solidFill>
                  <a:prstClr val="black"/>
                </a:solidFill>
                <a:effectLst/>
                <a:uLnTx/>
                <a:uFillTx/>
                <a:latin typeface="Arial"/>
                <a:ea typeface="+mn-ea"/>
                <a:cs typeface="Arial"/>
              </a:rPr>
              <a:t>Dritte Ebene</a:t>
            </a:r>
          </a:p>
          <a:p>
            <a:pPr marL="1477145" marR="0" lvl="3" indent="-211021" algn="l" defTabSz="422041" rtl="0" eaLnBrk="1" fontAlgn="auto" latinLnBrk="0" hangingPunct="1">
              <a:lnSpc>
                <a:spcPct val="100000"/>
              </a:lnSpc>
              <a:spcBef>
                <a:spcPct val="20000"/>
              </a:spcBef>
              <a:spcAft>
                <a:spcPts val="0"/>
              </a:spcAft>
              <a:buClrTx/>
              <a:buSzTx/>
              <a:buFont typeface="Arial"/>
              <a:buChar char="–"/>
              <a:tabLst/>
              <a:defRPr/>
            </a:pPr>
            <a:r>
              <a:rPr kumimoji="0" lang="de-DE" sz="1662" b="0" i="0" u="none" strike="noStrike" kern="1200" cap="none" spc="0" normalizeH="0" baseline="0" noProof="0" dirty="0">
                <a:ln>
                  <a:noFill/>
                </a:ln>
                <a:solidFill>
                  <a:prstClr val="black"/>
                </a:solidFill>
                <a:effectLst/>
                <a:uLnTx/>
                <a:uFillTx/>
                <a:latin typeface="Arial"/>
                <a:ea typeface="+mn-ea"/>
                <a:cs typeface="Arial"/>
              </a:rPr>
              <a:t>Ebene</a:t>
            </a:r>
          </a:p>
          <a:p>
            <a:pPr marL="1899186" marR="0" lvl="4" indent="-211021" algn="l" defTabSz="422041" rtl="0" eaLnBrk="1" fontAlgn="auto" latinLnBrk="0" hangingPunct="1">
              <a:lnSpc>
                <a:spcPct val="100000"/>
              </a:lnSpc>
              <a:spcBef>
                <a:spcPct val="20000"/>
              </a:spcBef>
              <a:spcAft>
                <a:spcPts val="0"/>
              </a:spcAft>
              <a:buClrTx/>
              <a:buSzTx/>
              <a:buFont typeface="Lucida Grande"/>
              <a:buChar char="›"/>
              <a:tabLst/>
              <a:defRPr/>
            </a:pPr>
            <a:r>
              <a:rPr kumimoji="0" lang="de-DE" sz="1477" b="0" i="0" u="none" strike="noStrike" kern="1200" cap="none" spc="0" normalizeH="0" baseline="0" noProof="0" dirty="0">
                <a:ln>
                  <a:noFill/>
                </a:ln>
                <a:solidFill>
                  <a:prstClr val="black"/>
                </a:solidFill>
                <a:effectLst/>
                <a:uLnTx/>
                <a:uFillTx/>
                <a:latin typeface="Arial"/>
                <a:ea typeface="+mn-ea"/>
                <a:cs typeface="Arial"/>
              </a:rPr>
              <a:t>Fünfte Ebene</a:t>
            </a:r>
          </a:p>
        </p:txBody>
      </p:sp>
      <p:sp>
        <p:nvSpPr>
          <p:cNvPr id="19" name="Fußzeilenplatzhalter 4"/>
          <p:cNvSpPr>
            <a:spLocks noGrp="1"/>
          </p:cNvSpPr>
          <p:nvPr>
            <p:ph type="ftr" sz="quarter" idx="3"/>
          </p:nvPr>
        </p:nvSpPr>
        <p:spPr>
          <a:xfrm>
            <a:off x="361951" y="6423570"/>
            <a:ext cx="4715816" cy="212849"/>
          </a:xfrm>
          <a:prstGeom prst="rect">
            <a:avLst/>
          </a:prstGeom>
        </p:spPr>
        <p:txBody>
          <a:bodyPr vert="horz" lIns="0" tIns="0" rIns="0" bIns="0" rtlCol="0" anchor="t" anchorCtr="0">
            <a:noAutofit/>
          </a:bodyPr>
          <a:lstStyle>
            <a:lvl1pPr algn="l">
              <a:defRPr sz="831">
                <a:solidFill>
                  <a:schemeClr val="bg1">
                    <a:lumMod val="75000"/>
                  </a:schemeClr>
                </a:solidFill>
                <a:latin typeface="Arial"/>
                <a:cs typeface="Arial"/>
              </a:defRPr>
            </a:lvl1pPr>
          </a:lstStyle>
          <a:p>
            <a:r>
              <a:rPr lang="de-DE"/>
              <a:t>Präsentation XY</a:t>
            </a:r>
          </a:p>
        </p:txBody>
      </p:sp>
      <p:sp>
        <p:nvSpPr>
          <p:cNvPr id="20" name="Datumsplatzhalter 3"/>
          <p:cNvSpPr>
            <a:spLocks noGrp="1"/>
          </p:cNvSpPr>
          <p:nvPr>
            <p:ph type="dt" sz="half" idx="2"/>
          </p:nvPr>
        </p:nvSpPr>
        <p:spPr>
          <a:xfrm>
            <a:off x="7718702" y="377826"/>
            <a:ext cx="662082" cy="212849"/>
          </a:xfrm>
          <a:prstGeom prst="rect">
            <a:avLst/>
          </a:prstGeom>
        </p:spPr>
        <p:txBody>
          <a:bodyPr vert="horz" lIns="0" tIns="0" rIns="0" bIns="0" rtlCol="0" anchor="t" anchorCtr="0">
            <a:noAutofit/>
          </a:bodyPr>
          <a:lstStyle>
            <a:lvl1pPr algn="r">
              <a:defRPr sz="831">
                <a:solidFill>
                  <a:schemeClr val="bg1">
                    <a:lumMod val="75000"/>
                  </a:schemeClr>
                </a:solidFill>
                <a:latin typeface="Arial"/>
                <a:cs typeface="Arial"/>
              </a:defRPr>
            </a:lvl1pPr>
          </a:lstStyle>
          <a:p>
            <a:fld id="{A69847EB-AF7C-A745-8202-CB6570FA4335}" type="datetime1">
              <a:rPr lang="de-DE" smtClean="0"/>
              <a:t>25.11.2019</a:t>
            </a:fld>
            <a:endParaRPr lang="de-DE"/>
          </a:p>
        </p:txBody>
      </p:sp>
      <p:sp>
        <p:nvSpPr>
          <p:cNvPr id="21" name="Foliennummernplatzhalter 5"/>
          <p:cNvSpPr>
            <a:spLocks noGrp="1"/>
          </p:cNvSpPr>
          <p:nvPr>
            <p:ph type="sldNum" sz="quarter" idx="4"/>
          </p:nvPr>
        </p:nvSpPr>
        <p:spPr>
          <a:xfrm>
            <a:off x="8458200" y="377826"/>
            <a:ext cx="304800" cy="212849"/>
          </a:xfrm>
          <a:prstGeom prst="rect">
            <a:avLst/>
          </a:prstGeom>
        </p:spPr>
        <p:txBody>
          <a:bodyPr vert="horz" lIns="0" tIns="0" rIns="0" bIns="0" rtlCol="0" anchor="t" anchorCtr="0">
            <a:noAutofit/>
          </a:bodyPr>
          <a:lstStyle>
            <a:lvl1pPr algn="r">
              <a:defRPr sz="831">
                <a:solidFill>
                  <a:schemeClr val="bg1">
                    <a:lumMod val="75000"/>
                  </a:schemeClr>
                </a:solidFill>
                <a:latin typeface="Arial"/>
                <a:cs typeface="Arial"/>
              </a:defRPr>
            </a:lvl1pPr>
          </a:lstStyle>
          <a:p>
            <a:fld id="{A38E8450-FB7C-C846-8C3E-D7047CA836A0}" type="slidenum">
              <a:rPr lang="de-DE" smtClean="0"/>
              <a:pPr/>
              <a:t>‹N°›</a:t>
            </a:fld>
            <a:endParaRPr lang="de-DE"/>
          </a:p>
        </p:txBody>
      </p:sp>
      <p:cxnSp>
        <p:nvCxnSpPr>
          <p:cNvPr id="25" name="Gerade Verbindung 24"/>
          <p:cNvCxnSpPr/>
          <p:nvPr userDrawn="1"/>
        </p:nvCxnSpPr>
        <p:spPr>
          <a:xfrm>
            <a:off x="8486520" y="406402"/>
            <a:ext cx="0" cy="88899"/>
          </a:xfrm>
          <a:prstGeom prst="line">
            <a:avLst/>
          </a:prstGeom>
          <a:ln w="9525"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pic>
        <p:nvPicPr>
          <p:cNvPr id="4" name="Bild 3" descr="FPS_d_pos_claim_edge_50mm_rgb.png"/>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7723776" y="6170253"/>
            <a:ext cx="1149785" cy="386020"/>
          </a:xfrm>
          <a:prstGeom prst="rect">
            <a:avLst/>
          </a:prstGeom>
        </p:spPr>
      </p:pic>
    </p:spTree>
    <p:extLst>
      <p:ext uri="{BB962C8B-B14F-4D97-AF65-F5344CB8AC3E}">
        <p14:creationId xmlns:p14="http://schemas.microsoft.com/office/powerpoint/2010/main" val="1938566737"/>
      </p:ext>
    </p:extLst>
  </p:cSld>
  <p:clrMap bg1="lt1" tx1="dk1" bg2="lt2" tx2="dk2" accent1="accent1" accent2="accent2" accent3="accent3" accent4="accent4" accent5="accent5" accent6="accent6" hlink="hlink" folHlink="folHlink"/>
  <p:sldLayoutIdLst>
    <p:sldLayoutId id="2147484037" r:id="rId1"/>
    <p:sldLayoutId id="2147484038" r:id="rId2"/>
    <p:sldLayoutId id="2147484039" r:id="rId3"/>
    <p:sldLayoutId id="2147484040" r:id="rId4"/>
    <p:sldLayoutId id="2147484041" r:id="rId5"/>
    <p:sldLayoutId id="2147484042" r:id="rId6"/>
    <p:sldLayoutId id="2147484043" r:id="rId7"/>
    <p:sldLayoutId id="2147484044" r:id="rId8"/>
    <p:sldLayoutId id="2147484045" r:id="rId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422041" rtl="0" eaLnBrk="1" latinLnBrk="0" hangingPunct="1">
        <a:spcBef>
          <a:spcPct val="0"/>
        </a:spcBef>
        <a:buNone/>
        <a:defRPr sz="2585" b="1" kern="1200">
          <a:solidFill>
            <a:schemeClr val="tx1"/>
          </a:solidFill>
          <a:latin typeface="Arial"/>
          <a:ea typeface="+mj-ea"/>
          <a:cs typeface="Arial"/>
        </a:defRPr>
      </a:lvl1pPr>
    </p:titleStyle>
    <p:bodyStyle>
      <a:lvl1pPr marL="422041" marR="0" indent="-422041" algn="l" defTabSz="422041" rtl="0" eaLnBrk="1" fontAlgn="auto" latinLnBrk="0" hangingPunct="1">
        <a:lnSpc>
          <a:spcPct val="100000"/>
        </a:lnSpc>
        <a:spcBef>
          <a:spcPct val="20000"/>
        </a:spcBef>
        <a:spcAft>
          <a:spcPts val="0"/>
        </a:spcAft>
        <a:buClrTx/>
        <a:buSzTx/>
        <a:buFont typeface="Lucida Grande"/>
        <a:buChar char="—"/>
        <a:tabLst/>
        <a:defRPr sz="2585" kern="1200">
          <a:solidFill>
            <a:schemeClr val="tx1"/>
          </a:solidFill>
          <a:latin typeface="Arial"/>
          <a:ea typeface="+mn-ea"/>
          <a:cs typeface="Arial"/>
        </a:defRPr>
      </a:lvl1pPr>
      <a:lvl2pPr marL="685817" marR="0" indent="-263776" algn="l" defTabSz="422041" rtl="0" eaLnBrk="1" fontAlgn="auto" latinLnBrk="0" hangingPunct="1">
        <a:lnSpc>
          <a:spcPct val="100000"/>
        </a:lnSpc>
        <a:spcBef>
          <a:spcPct val="20000"/>
        </a:spcBef>
        <a:spcAft>
          <a:spcPts val="0"/>
        </a:spcAft>
        <a:buClrTx/>
        <a:buSzTx/>
        <a:buFont typeface="Arial"/>
        <a:buChar char="–"/>
        <a:tabLst/>
        <a:defRPr sz="2215" kern="1200">
          <a:solidFill>
            <a:schemeClr val="tx1"/>
          </a:solidFill>
          <a:latin typeface="Arial"/>
          <a:ea typeface="+mn-ea"/>
          <a:cs typeface="Arial"/>
        </a:defRPr>
      </a:lvl2pPr>
      <a:lvl3pPr marL="1055103" marR="0" indent="-211021" algn="l" defTabSz="422041" rtl="0" eaLnBrk="1" fontAlgn="auto" latinLnBrk="0" hangingPunct="1">
        <a:lnSpc>
          <a:spcPct val="100000"/>
        </a:lnSpc>
        <a:spcBef>
          <a:spcPct val="20000"/>
        </a:spcBef>
        <a:spcAft>
          <a:spcPts val="0"/>
        </a:spcAft>
        <a:buClrTx/>
        <a:buSzTx/>
        <a:buFont typeface="Arial"/>
        <a:buChar char="•"/>
        <a:tabLst/>
        <a:defRPr sz="1846" kern="1200">
          <a:solidFill>
            <a:schemeClr val="tx1"/>
          </a:solidFill>
          <a:latin typeface="Arial"/>
          <a:ea typeface="+mn-ea"/>
          <a:cs typeface="Arial"/>
        </a:defRPr>
      </a:lvl3pPr>
      <a:lvl4pPr marL="1477145" marR="0" indent="-211021" algn="l" defTabSz="422041" rtl="0" eaLnBrk="1" fontAlgn="auto" latinLnBrk="0" hangingPunct="1">
        <a:lnSpc>
          <a:spcPct val="100000"/>
        </a:lnSpc>
        <a:spcBef>
          <a:spcPct val="20000"/>
        </a:spcBef>
        <a:spcAft>
          <a:spcPts val="0"/>
        </a:spcAft>
        <a:buClrTx/>
        <a:buSzTx/>
        <a:buFont typeface="Arial"/>
        <a:buChar char="–"/>
        <a:tabLst/>
        <a:defRPr sz="1662" kern="1200">
          <a:solidFill>
            <a:schemeClr val="tx1"/>
          </a:solidFill>
          <a:latin typeface="Arial"/>
          <a:ea typeface="+mn-ea"/>
          <a:cs typeface="Arial"/>
        </a:defRPr>
      </a:lvl4pPr>
      <a:lvl5pPr marL="1899186" marR="0" indent="-211021" algn="l" defTabSz="422041" rtl="0" eaLnBrk="1" fontAlgn="auto" latinLnBrk="0" hangingPunct="1">
        <a:lnSpc>
          <a:spcPct val="100000"/>
        </a:lnSpc>
        <a:spcBef>
          <a:spcPct val="20000"/>
        </a:spcBef>
        <a:spcAft>
          <a:spcPts val="0"/>
        </a:spcAft>
        <a:buClrTx/>
        <a:buSzTx/>
        <a:buFont typeface="Lucida Grande"/>
        <a:buChar char="›"/>
        <a:tabLst/>
        <a:defRPr sz="1477" kern="1200">
          <a:solidFill>
            <a:schemeClr val="tx1"/>
          </a:solidFill>
          <a:latin typeface="Arial"/>
          <a:ea typeface="+mn-ea"/>
          <a:cs typeface="Arial"/>
        </a:defRPr>
      </a:lvl5pPr>
      <a:lvl6pPr marL="2321227" indent="-211021" algn="l" defTabSz="422041" rtl="0" eaLnBrk="1" latinLnBrk="0" hangingPunct="1">
        <a:spcBef>
          <a:spcPct val="20000"/>
        </a:spcBef>
        <a:buFont typeface="Arial"/>
        <a:buChar char="•"/>
        <a:defRPr sz="1846" kern="1200">
          <a:solidFill>
            <a:schemeClr val="tx1"/>
          </a:solidFill>
          <a:latin typeface="+mn-lt"/>
          <a:ea typeface="+mn-ea"/>
          <a:cs typeface="+mn-cs"/>
        </a:defRPr>
      </a:lvl6pPr>
      <a:lvl7pPr marL="2743269" indent="-211021" algn="l" defTabSz="422041" rtl="0" eaLnBrk="1" latinLnBrk="0" hangingPunct="1">
        <a:spcBef>
          <a:spcPct val="20000"/>
        </a:spcBef>
        <a:buFont typeface="Arial"/>
        <a:buChar char="•"/>
        <a:defRPr sz="1846" kern="1200">
          <a:solidFill>
            <a:schemeClr val="tx1"/>
          </a:solidFill>
          <a:latin typeface="+mn-lt"/>
          <a:ea typeface="+mn-ea"/>
          <a:cs typeface="+mn-cs"/>
        </a:defRPr>
      </a:lvl7pPr>
      <a:lvl8pPr marL="3165310" indent="-211021" algn="l" defTabSz="422041" rtl="0" eaLnBrk="1" latinLnBrk="0" hangingPunct="1">
        <a:spcBef>
          <a:spcPct val="20000"/>
        </a:spcBef>
        <a:buFont typeface="Arial"/>
        <a:buChar char="•"/>
        <a:defRPr sz="1846" kern="1200">
          <a:solidFill>
            <a:schemeClr val="tx1"/>
          </a:solidFill>
          <a:latin typeface="+mn-lt"/>
          <a:ea typeface="+mn-ea"/>
          <a:cs typeface="+mn-cs"/>
        </a:defRPr>
      </a:lvl8pPr>
      <a:lvl9pPr marL="3587351" indent="-211021" algn="l" defTabSz="422041" rtl="0" eaLnBrk="1" latinLnBrk="0" hangingPunct="1">
        <a:spcBef>
          <a:spcPct val="20000"/>
        </a:spcBef>
        <a:buFont typeface="Arial"/>
        <a:buChar char="•"/>
        <a:defRPr sz="1846" kern="1200">
          <a:solidFill>
            <a:schemeClr val="tx1"/>
          </a:solidFill>
          <a:latin typeface="+mn-lt"/>
          <a:ea typeface="+mn-ea"/>
          <a:cs typeface="+mn-cs"/>
        </a:defRPr>
      </a:lvl9pPr>
    </p:bodyStyle>
    <p:otherStyle>
      <a:defPPr>
        <a:defRPr lang="de-DE"/>
      </a:defPPr>
      <a:lvl1pPr marL="0" algn="l" defTabSz="422041" rtl="0" eaLnBrk="1" latinLnBrk="0" hangingPunct="1">
        <a:defRPr sz="1662" kern="1200">
          <a:solidFill>
            <a:schemeClr val="tx1"/>
          </a:solidFill>
          <a:latin typeface="+mn-lt"/>
          <a:ea typeface="+mn-ea"/>
          <a:cs typeface="+mn-cs"/>
        </a:defRPr>
      </a:lvl1pPr>
      <a:lvl2pPr marL="422041" algn="l" defTabSz="422041" rtl="0" eaLnBrk="1" latinLnBrk="0" hangingPunct="1">
        <a:defRPr sz="1662" kern="1200">
          <a:solidFill>
            <a:schemeClr val="tx1"/>
          </a:solidFill>
          <a:latin typeface="+mn-lt"/>
          <a:ea typeface="+mn-ea"/>
          <a:cs typeface="+mn-cs"/>
        </a:defRPr>
      </a:lvl2pPr>
      <a:lvl3pPr marL="844083" algn="l" defTabSz="422041" rtl="0" eaLnBrk="1" latinLnBrk="0" hangingPunct="1">
        <a:defRPr sz="1662" kern="1200">
          <a:solidFill>
            <a:schemeClr val="tx1"/>
          </a:solidFill>
          <a:latin typeface="+mn-lt"/>
          <a:ea typeface="+mn-ea"/>
          <a:cs typeface="+mn-cs"/>
        </a:defRPr>
      </a:lvl3pPr>
      <a:lvl4pPr marL="1266124" algn="l" defTabSz="422041" rtl="0" eaLnBrk="1" latinLnBrk="0" hangingPunct="1">
        <a:defRPr sz="1662" kern="1200">
          <a:solidFill>
            <a:schemeClr val="tx1"/>
          </a:solidFill>
          <a:latin typeface="+mn-lt"/>
          <a:ea typeface="+mn-ea"/>
          <a:cs typeface="+mn-cs"/>
        </a:defRPr>
      </a:lvl4pPr>
      <a:lvl5pPr marL="1688165" algn="l" defTabSz="422041" rtl="0" eaLnBrk="1" latinLnBrk="0" hangingPunct="1">
        <a:defRPr sz="1662" kern="1200">
          <a:solidFill>
            <a:schemeClr val="tx1"/>
          </a:solidFill>
          <a:latin typeface="+mn-lt"/>
          <a:ea typeface="+mn-ea"/>
          <a:cs typeface="+mn-cs"/>
        </a:defRPr>
      </a:lvl5pPr>
      <a:lvl6pPr marL="2110207" algn="l" defTabSz="422041" rtl="0" eaLnBrk="1" latinLnBrk="0" hangingPunct="1">
        <a:defRPr sz="1662" kern="1200">
          <a:solidFill>
            <a:schemeClr val="tx1"/>
          </a:solidFill>
          <a:latin typeface="+mn-lt"/>
          <a:ea typeface="+mn-ea"/>
          <a:cs typeface="+mn-cs"/>
        </a:defRPr>
      </a:lvl6pPr>
      <a:lvl7pPr marL="2532248" algn="l" defTabSz="422041" rtl="0" eaLnBrk="1" latinLnBrk="0" hangingPunct="1">
        <a:defRPr sz="1662" kern="1200">
          <a:solidFill>
            <a:schemeClr val="tx1"/>
          </a:solidFill>
          <a:latin typeface="+mn-lt"/>
          <a:ea typeface="+mn-ea"/>
          <a:cs typeface="+mn-cs"/>
        </a:defRPr>
      </a:lvl7pPr>
      <a:lvl8pPr marL="2954289" algn="l" defTabSz="422041" rtl="0" eaLnBrk="1" latinLnBrk="0" hangingPunct="1">
        <a:defRPr sz="1662" kern="1200">
          <a:solidFill>
            <a:schemeClr val="tx1"/>
          </a:solidFill>
          <a:latin typeface="+mn-lt"/>
          <a:ea typeface="+mn-ea"/>
          <a:cs typeface="+mn-cs"/>
        </a:defRPr>
      </a:lvl8pPr>
      <a:lvl9pPr marL="3376331" algn="l" defTabSz="422041" rtl="0" eaLnBrk="1" latinLnBrk="0" hangingPunct="1">
        <a:defRPr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3" Type="http://schemas.openxmlformats.org/officeDocument/2006/relationships/hyperlink" Target="mailto:j.tassi@orisavocats,com" TargetMode="External"/><Relationship Id="rId2" Type="http://schemas.openxmlformats.org/officeDocument/2006/relationships/image" Target="../media/image14.jpe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556792"/>
            <a:ext cx="8062664" cy="4248472"/>
          </a:xfrm>
        </p:spPr>
        <p:txBody>
          <a:bodyPr>
            <a:normAutofit fontScale="90000"/>
          </a:bodyPr>
          <a:lstStyle/>
          <a:p>
            <a:br>
              <a:rPr lang="fr-FR" b="1" dirty="0"/>
            </a:br>
            <a:r>
              <a:rPr lang="fr-FR" b="1" dirty="0">
                <a:solidFill>
                  <a:schemeClr val="accent6">
                    <a:lumMod val="75000"/>
                  </a:schemeClr>
                </a:solidFill>
              </a:rPr>
              <a:t>La loi PACTE du 22 mai 2019 et ses conséquences procédurales </a:t>
            </a:r>
            <a:br>
              <a:rPr lang="fr-FR" b="1" dirty="0">
                <a:solidFill>
                  <a:schemeClr val="accent6">
                    <a:lumMod val="75000"/>
                  </a:schemeClr>
                </a:solidFill>
              </a:rPr>
            </a:br>
            <a:r>
              <a:rPr lang="fr-FR" sz="2000" b="1" dirty="0">
                <a:solidFill>
                  <a:schemeClr val="accent6">
                    <a:lumMod val="75000"/>
                  </a:schemeClr>
                </a:solidFill>
              </a:rPr>
              <a:t>(hors prescription des actions en contrefaçon et en nullité)</a:t>
            </a:r>
            <a:br>
              <a:rPr lang="fr-FR" b="1" dirty="0">
                <a:solidFill>
                  <a:schemeClr val="accent6">
                    <a:lumMod val="75000"/>
                  </a:schemeClr>
                </a:solidFill>
              </a:rPr>
            </a:br>
            <a:br>
              <a:rPr lang="fr-FR" b="1" dirty="0">
                <a:solidFill>
                  <a:schemeClr val="accent6">
                    <a:lumMod val="75000"/>
                  </a:schemeClr>
                </a:solidFill>
              </a:rPr>
            </a:br>
            <a:r>
              <a:rPr lang="fr-FR" sz="2700" b="1" i="1" dirty="0"/>
              <a:t>Réunion COMPI-IRPI du 26 novembre 2019</a:t>
            </a:r>
            <a:br>
              <a:rPr lang="fr-FR" b="1" dirty="0">
                <a:solidFill>
                  <a:schemeClr val="accent6">
                    <a:lumMod val="75000"/>
                  </a:schemeClr>
                </a:solidFill>
              </a:rPr>
            </a:br>
            <a:br>
              <a:rPr lang="fr-FR" sz="3600" b="1" dirty="0"/>
            </a:br>
            <a:r>
              <a:rPr lang="fr-FR" sz="3600" b="1" dirty="0"/>
              <a:t>Jérôme TASSI</a:t>
            </a:r>
            <a:br>
              <a:rPr lang="fr-FR" sz="3600" b="1" dirty="0"/>
            </a:br>
            <a:r>
              <a:rPr lang="fr-FR" sz="2400" dirty="0"/>
              <a:t>Avocat au Barreau de Paris</a:t>
            </a:r>
            <a:br>
              <a:rPr lang="fr-FR" sz="2400" dirty="0"/>
            </a:br>
            <a:r>
              <a:rPr lang="fr-FR" sz="2400" dirty="0"/>
              <a:t>Spécialiste en propriété intellectuelle</a:t>
            </a:r>
            <a:endParaRPr lang="fr-FR" sz="3600" dirty="0"/>
          </a:p>
        </p:txBody>
      </p:sp>
      <p:sp>
        <p:nvSpPr>
          <p:cNvPr id="3" name="Sous-titre 2"/>
          <p:cNvSpPr>
            <a:spLocks noGrp="1"/>
          </p:cNvSpPr>
          <p:nvPr>
            <p:ph type="subTitle" idx="1"/>
          </p:nvPr>
        </p:nvSpPr>
        <p:spPr>
          <a:xfrm>
            <a:off x="-2300288" y="1586111"/>
            <a:ext cx="5167189" cy="716188"/>
          </a:xfrm>
        </p:spPr>
        <p:txBody>
          <a:bodyPr>
            <a:normAutofit/>
          </a:bodyPr>
          <a:lstStyle/>
          <a:p>
            <a:endParaRPr lang="fr-FR" sz="2000" dirty="0"/>
          </a:p>
          <a:p>
            <a:endParaRPr lang="fr-FR" dirty="0"/>
          </a:p>
          <a:p>
            <a:endParaRPr lang="fr-FR" dirty="0"/>
          </a:p>
        </p:txBody>
      </p:sp>
      <p:pic>
        <p:nvPicPr>
          <p:cNvPr id="8" name="Image 7">
            <a:extLst>
              <a:ext uri="{FF2B5EF4-FFF2-40B4-BE49-F238E27FC236}">
                <a16:creationId xmlns:a16="http://schemas.microsoft.com/office/drawing/2014/main" id="{4CDE3213-E922-49FB-AADD-4BDD548CBE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37011" y="6137920"/>
            <a:ext cx="2160241" cy="720080"/>
          </a:xfrm>
          <a:prstGeom prst="rect">
            <a:avLst/>
          </a:prstGeom>
        </p:spPr>
      </p:pic>
      <p:pic>
        <p:nvPicPr>
          <p:cNvPr id="1026" name="Picture 2" descr="Résultat de recherche d'images pour &quot;irpi&quot;">
            <a:extLst>
              <a:ext uri="{FF2B5EF4-FFF2-40B4-BE49-F238E27FC236}">
                <a16:creationId xmlns:a16="http://schemas.microsoft.com/office/drawing/2014/main" id="{60EAB82C-93CF-4322-8A0F-16A1F87B3DD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 t="15741" r="3637" b="19979"/>
          <a:stretch/>
        </p:blipFill>
        <p:spPr bwMode="auto">
          <a:xfrm>
            <a:off x="107504" y="116632"/>
            <a:ext cx="1907703" cy="127255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Résultat de recherche d'images pour &quot;barreau de paris&quot;">
            <a:extLst>
              <a:ext uri="{FF2B5EF4-FFF2-40B4-BE49-F238E27FC236}">
                <a16:creationId xmlns:a16="http://schemas.microsoft.com/office/drawing/2014/main" id="{00B25DDD-1847-4F80-87BC-3CB8EC8F24E5}"/>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83671" y="313556"/>
            <a:ext cx="2472148" cy="12725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71306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547908-9197-4F7C-9B43-9F10B70D2D6F}"/>
              </a:ext>
            </a:extLst>
          </p:cNvPr>
          <p:cNvSpPr>
            <a:spLocks noGrp="1"/>
          </p:cNvSpPr>
          <p:nvPr>
            <p:ph type="title"/>
          </p:nvPr>
        </p:nvSpPr>
        <p:spPr>
          <a:xfrm>
            <a:off x="456673" y="407307"/>
            <a:ext cx="7790858" cy="324532"/>
          </a:xfrm>
        </p:spPr>
        <p:txBody>
          <a:bodyPr>
            <a:noAutofit/>
          </a:bodyPr>
          <a:lstStyle/>
          <a:p>
            <a:r>
              <a:rPr lang="fr-FR" sz="2800" dirty="0">
                <a:solidFill>
                  <a:schemeClr val="accent6">
                    <a:lumMod val="75000"/>
                  </a:schemeClr>
                </a:solidFill>
              </a:rPr>
              <a:t>La nouvelle procédure de recours devant la CA</a:t>
            </a:r>
          </a:p>
        </p:txBody>
      </p:sp>
      <p:sp>
        <p:nvSpPr>
          <p:cNvPr id="3" name="Espace réservé du contenu 2">
            <a:extLst>
              <a:ext uri="{FF2B5EF4-FFF2-40B4-BE49-F238E27FC236}">
                <a16:creationId xmlns:a16="http://schemas.microsoft.com/office/drawing/2014/main" id="{0EF5DE3B-EADC-40BA-B2AF-762BA637A5AF}"/>
              </a:ext>
            </a:extLst>
          </p:cNvPr>
          <p:cNvSpPr>
            <a:spLocks noGrp="1"/>
          </p:cNvSpPr>
          <p:nvPr>
            <p:ph idx="1"/>
          </p:nvPr>
        </p:nvSpPr>
        <p:spPr>
          <a:xfrm>
            <a:off x="457200" y="1600198"/>
            <a:ext cx="8229600" cy="4525963"/>
          </a:xfrm>
        </p:spPr>
        <p:txBody>
          <a:bodyPr>
            <a:normAutofit fontScale="92500" lnSpcReduction="20000"/>
          </a:bodyPr>
          <a:lstStyle/>
          <a:p>
            <a:r>
              <a:rPr lang="fr-FR" dirty="0"/>
              <a:t>Recours en réformation pour les décisions statuant sur la nullité, la déchéance ou l’opposition en matière de brevets</a:t>
            </a:r>
          </a:p>
          <a:p>
            <a:endParaRPr lang="fr-FR" dirty="0"/>
          </a:p>
          <a:p>
            <a:r>
              <a:rPr lang="fr-FR" dirty="0"/>
              <a:t>Recours suspensifs</a:t>
            </a:r>
          </a:p>
          <a:p>
            <a:endParaRPr lang="fr-FR" dirty="0"/>
          </a:p>
          <a:p>
            <a:r>
              <a:rPr lang="fr-FR" dirty="0"/>
              <a:t>Représentation obligatoire par avocat</a:t>
            </a:r>
          </a:p>
          <a:p>
            <a:endParaRPr lang="fr-FR" dirty="0"/>
          </a:p>
          <a:p>
            <a:r>
              <a:rPr lang="fr-FR" dirty="0"/>
              <a:t>Rôle de l’INPI: pas une « partie  » mais rôle important</a:t>
            </a:r>
          </a:p>
          <a:p>
            <a:endParaRPr lang="fr-FR" dirty="0"/>
          </a:p>
          <a:p>
            <a:endParaRPr lang="fr-FR" dirty="0"/>
          </a:p>
          <a:p>
            <a:endParaRPr lang="fr-FR" dirty="0"/>
          </a:p>
          <a:p>
            <a:endParaRPr lang="fr-FR" dirty="0"/>
          </a:p>
        </p:txBody>
      </p:sp>
      <p:sp>
        <p:nvSpPr>
          <p:cNvPr id="4" name="Espace réservé du numéro de diapositive 3">
            <a:extLst>
              <a:ext uri="{FF2B5EF4-FFF2-40B4-BE49-F238E27FC236}">
                <a16:creationId xmlns:a16="http://schemas.microsoft.com/office/drawing/2014/main" id="{61268E27-9827-4EE2-AA8F-BABD9AC08E6A}"/>
              </a:ext>
            </a:extLst>
          </p:cNvPr>
          <p:cNvSpPr>
            <a:spLocks noGrp="1"/>
          </p:cNvSpPr>
          <p:nvPr>
            <p:ph type="sldNum" sz="quarter" idx="12"/>
          </p:nvPr>
        </p:nvSpPr>
        <p:spPr/>
        <p:txBody>
          <a:bodyPr/>
          <a:lstStyle/>
          <a:p>
            <a:pPr>
              <a:defRPr/>
            </a:pPr>
            <a:fld id="{E94989EF-DADC-437B-B86C-7E87FFC675AC}" type="slidenum">
              <a:rPr lang="fr-FR" smtClean="0"/>
              <a:pPr>
                <a:defRPr/>
              </a:pPr>
              <a:t>10</a:t>
            </a:fld>
            <a:endParaRPr lang="fr-FR"/>
          </a:p>
        </p:txBody>
      </p:sp>
    </p:spTree>
    <p:extLst>
      <p:ext uri="{BB962C8B-B14F-4D97-AF65-F5344CB8AC3E}">
        <p14:creationId xmlns:p14="http://schemas.microsoft.com/office/powerpoint/2010/main" val="1458104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547908-9197-4F7C-9B43-9F10B70D2D6F}"/>
              </a:ext>
            </a:extLst>
          </p:cNvPr>
          <p:cNvSpPr>
            <a:spLocks noGrp="1"/>
          </p:cNvSpPr>
          <p:nvPr>
            <p:ph type="title"/>
          </p:nvPr>
        </p:nvSpPr>
        <p:spPr>
          <a:xfrm>
            <a:off x="456673" y="407307"/>
            <a:ext cx="7790858" cy="324532"/>
          </a:xfrm>
        </p:spPr>
        <p:txBody>
          <a:bodyPr>
            <a:noAutofit/>
          </a:bodyPr>
          <a:lstStyle/>
          <a:p>
            <a:r>
              <a:rPr lang="fr-FR" sz="2800" dirty="0">
                <a:solidFill>
                  <a:schemeClr val="accent6">
                    <a:lumMod val="75000"/>
                  </a:schemeClr>
                </a:solidFill>
              </a:rPr>
              <a:t>La nouvelle procédure de recours devant la CA</a:t>
            </a:r>
          </a:p>
        </p:txBody>
      </p:sp>
      <p:sp>
        <p:nvSpPr>
          <p:cNvPr id="3" name="Espace réservé du contenu 2">
            <a:extLst>
              <a:ext uri="{FF2B5EF4-FFF2-40B4-BE49-F238E27FC236}">
                <a16:creationId xmlns:a16="http://schemas.microsoft.com/office/drawing/2014/main" id="{0EF5DE3B-EADC-40BA-B2AF-762BA637A5AF}"/>
              </a:ext>
            </a:extLst>
          </p:cNvPr>
          <p:cNvSpPr>
            <a:spLocks noGrp="1"/>
          </p:cNvSpPr>
          <p:nvPr>
            <p:ph idx="1"/>
          </p:nvPr>
        </p:nvSpPr>
        <p:spPr>
          <a:xfrm>
            <a:off x="457200" y="1600198"/>
            <a:ext cx="8229600" cy="4525963"/>
          </a:xfrm>
        </p:spPr>
        <p:txBody>
          <a:bodyPr>
            <a:normAutofit/>
          </a:bodyPr>
          <a:lstStyle/>
          <a:p>
            <a:endParaRPr lang="fr-FR" dirty="0"/>
          </a:p>
          <a:p>
            <a:endParaRPr lang="fr-FR" dirty="0"/>
          </a:p>
          <a:p>
            <a:endParaRPr lang="fr-FR" dirty="0"/>
          </a:p>
          <a:p>
            <a:endParaRPr lang="fr-FR" dirty="0"/>
          </a:p>
        </p:txBody>
      </p:sp>
      <p:sp>
        <p:nvSpPr>
          <p:cNvPr id="4" name="Espace réservé du numéro de diapositive 3">
            <a:extLst>
              <a:ext uri="{FF2B5EF4-FFF2-40B4-BE49-F238E27FC236}">
                <a16:creationId xmlns:a16="http://schemas.microsoft.com/office/drawing/2014/main" id="{61268E27-9827-4EE2-AA8F-BABD9AC08E6A}"/>
              </a:ext>
            </a:extLst>
          </p:cNvPr>
          <p:cNvSpPr>
            <a:spLocks noGrp="1"/>
          </p:cNvSpPr>
          <p:nvPr>
            <p:ph type="sldNum" sz="quarter" idx="12"/>
          </p:nvPr>
        </p:nvSpPr>
        <p:spPr/>
        <p:txBody>
          <a:bodyPr/>
          <a:lstStyle/>
          <a:p>
            <a:pPr>
              <a:defRPr/>
            </a:pPr>
            <a:fld id="{E94989EF-DADC-437B-B86C-7E87FFC675AC}" type="slidenum">
              <a:rPr lang="fr-FR" smtClean="0"/>
              <a:pPr>
                <a:defRPr/>
              </a:pPr>
              <a:t>11</a:t>
            </a:fld>
            <a:endParaRPr lang="fr-FR"/>
          </a:p>
        </p:txBody>
      </p:sp>
      <p:graphicFrame>
        <p:nvGraphicFramePr>
          <p:cNvPr id="5" name="Diagramme 4">
            <a:extLst>
              <a:ext uri="{FF2B5EF4-FFF2-40B4-BE49-F238E27FC236}">
                <a16:creationId xmlns:a16="http://schemas.microsoft.com/office/drawing/2014/main" id="{06EA0B5A-2B07-4739-B6F2-8C4789EEEB2F}"/>
              </a:ext>
            </a:extLst>
          </p:cNvPr>
          <p:cNvGraphicFramePr/>
          <p:nvPr>
            <p:extLst>
              <p:ext uri="{D42A27DB-BD31-4B8C-83A1-F6EECF244321}">
                <p14:modId xmlns:p14="http://schemas.microsoft.com/office/powerpoint/2010/main" val="230246831"/>
              </p:ext>
            </p:extLst>
          </p:nvPr>
        </p:nvGraphicFramePr>
        <p:xfrm>
          <a:off x="251520" y="1053929"/>
          <a:ext cx="8568952" cy="49673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715422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4FAD18-9DE2-4932-B915-D3AD5618F6B6}"/>
              </a:ext>
            </a:extLst>
          </p:cNvPr>
          <p:cNvSpPr>
            <a:spLocks noGrp="1"/>
          </p:cNvSpPr>
          <p:nvPr>
            <p:ph type="title"/>
          </p:nvPr>
        </p:nvSpPr>
        <p:spPr>
          <a:xfrm>
            <a:off x="457200" y="274638"/>
            <a:ext cx="8229600" cy="1282154"/>
          </a:xfrm>
        </p:spPr>
        <p:txBody>
          <a:bodyPr>
            <a:normAutofit fontScale="90000"/>
          </a:bodyPr>
          <a:lstStyle/>
          <a:p>
            <a:pPr>
              <a:tabLst>
                <a:tab pos="92075" algn="l"/>
              </a:tabLst>
            </a:pPr>
            <a:br>
              <a:rPr lang="fr-FR" dirty="0">
                <a:solidFill>
                  <a:srgbClr val="FF0000"/>
                </a:solidFill>
              </a:rPr>
            </a:br>
            <a:endParaRPr lang="fr-FR" dirty="0"/>
          </a:p>
        </p:txBody>
      </p:sp>
      <p:sp>
        <p:nvSpPr>
          <p:cNvPr id="4" name="Espace réservé du numéro de diapositive 3">
            <a:extLst>
              <a:ext uri="{FF2B5EF4-FFF2-40B4-BE49-F238E27FC236}">
                <a16:creationId xmlns:a16="http://schemas.microsoft.com/office/drawing/2014/main" id="{07ACD0F8-365E-4BE2-AEAD-CD4C4D14139B}"/>
              </a:ext>
            </a:extLst>
          </p:cNvPr>
          <p:cNvSpPr>
            <a:spLocks noGrp="1"/>
          </p:cNvSpPr>
          <p:nvPr>
            <p:ph type="sldNum" sz="quarter" idx="12"/>
          </p:nvPr>
        </p:nvSpPr>
        <p:spPr/>
        <p:txBody>
          <a:bodyPr/>
          <a:lstStyle/>
          <a:p>
            <a:pPr>
              <a:defRPr/>
            </a:pPr>
            <a:fld id="{E94989EF-DADC-437B-B86C-7E87FFC675AC}" type="slidenum">
              <a:rPr lang="fr-FR" smtClean="0"/>
              <a:pPr>
                <a:defRPr/>
              </a:pPr>
              <a:t>12</a:t>
            </a:fld>
            <a:endParaRPr lang="fr-FR"/>
          </a:p>
        </p:txBody>
      </p:sp>
      <p:pic>
        <p:nvPicPr>
          <p:cNvPr id="3074" name="Picture 2" descr="Dr. Frank Hagemann">
            <a:extLst>
              <a:ext uri="{FF2B5EF4-FFF2-40B4-BE49-F238E27FC236}">
                <a16:creationId xmlns:a16="http://schemas.microsoft.com/office/drawing/2014/main" id="{8ADF82CD-0B82-4BB5-8F10-A22785FE137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59632" y="1340768"/>
            <a:ext cx="2095500" cy="28956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eau 4">
            <a:extLst>
              <a:ext uri="{FF2B5EF4-FFF2-40B4-BE49-F238E27FC236}">
                <a16:creationId xmlns:a16="http://schemas.microsoft.com/office/drawing/2014/main" id="{993AC037-BBAB-4BB8-A605-098ED37B1A27}"/>
              </a:ext>
            </a:extLst>
          </p:cNvPr>
          <p:cNvGraphicFramePr>
            <a:graphicFrameLocks noGrp="1"/>
          </p:cNvGraphicFramePr>
          <p:nvPr>
            <p:extLst>
              <p:ext uri="{D42A27DB-BD31-4B8C-83A1-F6EECF244321}">
                <p14:modId xmlns:p14="http://schemas.microsoft.com/office/powerpoint/2010/main" val="2429368076"/>
              </p:ext>
            </p:extLst>
          </p:nvPr>
        </p:nvGraphicFramePr>
        <p:xfrm>
          <a:off x="1043608" y="1124744"/>
          <a:ext cx="6624736" cy="5246908"/>
        </p:xfrm>
        <a:graphic>
          <a:graphicData uri="http://schemas.openxmlformats.org/drawingml/2006/table">
            <a:tbl>
              <a:tblPr firstRow="1" bandRow="1">
                <a:tableStyleId>{5C22544A-7EE6-4342-B048-85BDC9FD1C3A}</a:tableStyleId>
              </a:tblPr>
              <a:tblGrid>
                <a:gridCol w="6624736">
                  <a:extLst>
                    <a:ext uri="{9D8B030D-6E8A-4147-A177-3AD203B41FA5}">
                      <a16:colId xmlns:a16="http://schemas.microsoft.com/office/drawing/2014/main" val="2931705724"/>
                    </a:ext>
                  </a:extLst>
                </a:gridCol>
              </a:tblGrid>
              <a:tr h="2372824">
                <a:tc>
                  <a:txBody>
                    <a:bodyPr/>
                    <a:lstStyle/>
                    <a:p>
                      <a:pPr algn="ctr"/>
                      <a:endParaRPr lang="fr-FR" dirty="0"/>
                    </a:p>
                  </a:txBody>
                  <a:tcPr>
                    <a:solidFill>
                      <a:schemeClr val="bg1"/>
                    </a:solidFill>
                  </a:tcPr>
                </a:tc>
                <a:extLst>
                  <a:ext uri="{0D108BD9-81ED-4DB2-BD59-A6C34878D82A}">
                    <a16:rowId xmlns:a16="http://schemas.microsoft.com/office/drawing/2014/main" val="947174078"/>
                  </a:ext>
                </a:extLst>
              </a:tr>
              <a:tr h="2874084">
                <a:tc>
                  <a:txBody>
                    <a:bodyPr/>
                    <a:lstStyle/>
                    <a:p>
                      <a:pPr algn="ctr"/>
                      <a:r>
                        <a:rPr lang="fr-FR" b="1" dirty="0"/>
                        <a:t>Jérôme TASSI</a:t>
                      </a:r>
                    </a:p>
                    <a:p>
                      <a:pPr algn="ctr"/>
                      <a:r>
                        <a:rPr lang="fr-FR" dirty="0"/>
                        <a:t>Avocat au Barreau de Paris</a:t>
                      </a:r>
                    </a:p>
                    <a:p>
                      <a:pPr algn="ctr"/>
                      <a:r>
                        <a:rPr lang="fr-FR" dirty="0"/>
                        <a:t>Spécialiste en Propriété intellectuelle</a:t>
                      </a:r>
                    </a:p>
                    <a:p>
                      <a:pPr algn="ctr"/>
                      <a:endParaRPr lang="fr-FR" dirty="0"/>
                    </a:p>
                    <a:p>
                      <a:pPr algn="ctr"/>
                      <a:r>
                        <a:rPr lang="fr-FR" dirty="0"/>
                        <a:t>15, rue de Saint-Pétersbourg</a:t>
                      </a:r>
                    </a:p>
                    <a:p>
                      <a:pPr algn="ctr"/>
                      <a:r>
                        <a:rPr lang="fr-FR" dirty="0"/>
                        <a:t>75008 PARIS</a:t>
                      </a:r>
                    </a:p>
                    <a:p>
                      <a:pPr algn="ctr" fontAlgn="auto"/>
                      <a:r>
                        <a:rPr lang="de-DE" sz="1800" b="0" i="0" kern="1200" dirty="0">
                          <a:solidFill>
                            <a:schemeClr val="dk1"/>
                          </a:solidFill>
                          <a:effectLst/>
                          <a:latin typeface="+mn-lt"/>
                          <a:ea typeface="+mn-ea"/>
                          <a:cs typeface="+mn-cs"/>
                        </a:rPr>
                        <a:t>T +33 1 42 65 00 74</a:t>
                      </a:r>
                    </a:p>
                    <a:p>
                      <a:pPr algn="ctr" fontAlgn="auto"/>
                      <a:r>
                        <a:rPr lang="de-DE" sz="1800" b="0" i="0" kern="1200" dirty="0" err="1">
                          <a:solidFill>
                            <a:schemeClr val="dk1"/>
                          </a:solidFill>
                          <a:effectLst/>
                          <a:latin typeface="+mn-lt"/>
                          <a:ea typeface="+mn-ea"/>
                          <a:cs typeface="+mn-cs"/>
                          <a:hlinkClick r:id="rId3"/>
                        </a:rPr>
                        <a:t>j.tassi@orisavocats,com</a:t>
                      </a:r>
                      <a:endParaRPr lang="de-DE" sz="1800" b="0" i="0" kern="1200" dirty="0">
                        <a:solidFill>
                          <a:schemeClr val="dk1"/>
                        </a:solidFill>
                        <a:effectLst/>
                        <a:latin typeface="+mn-lt"/>
                        <a:ea typeface="+mn-ea"/>
                        <a:cs typeface="+mn-cs"/>
                      </a:endParaRPr>
                    </a:p>
                    <a:p>
                      <a:pPr algn="ctr" fontAlgn="auto"/>
                      <a:endParaRPr lang="de-DE" sz="1800" b="0" i="0" kern="1200" dirty="0">
                        <a:solidFill>
                          <a:schemeClr val="dk1"/>
                        </a:solidFill>
                        <a:effectLst/>
                        <a:latin typeface="+mn-lt"/>
                        <a:ea typeface="+mn-ea"/>
                        <a:cs typeface="+mn-cs"/>
                      </a:endParaRPr>
                    </a:p>
                    <a:p>
                      <a:pPr algn="ctr"/>
                      <a:endParaRPr lang="fr-FR" dirty="0"/>
                    </a:p>
                  </a:txBody>
                  <a:tcPr/>
                </a:tc>
                <a:extLst>
                  <a:ext uri="{0D108BD9-81ED-4DB2-BD59-A6C34878D82A}">
                    <a16:rowId xmlns:a16="http://schemas.microsoft.com/office/drawing/2014/main" val="578902487"/>
                  </a:ext>
                </a:extLst>
              </a:tr>
            </a:tbl>
          </a:graphicData>
        </a:graphic>
      </p:graphicFrame>
      <p:pic>
        <p:nvPicPr>
          <p:cNvPr id="7" name="Image 6">
            <a:extLst>
              <a:ext uri="{FF2B5EF4-FFF2-40B4-BE49-F238E27FC236}">
                <a16:creationId xmlns:a16="http://schemas.microsoft.com/office/drawing/2014/main" id="{EBE10AC9-FBF2-4EDD-A825-A4A361FC1465}"/>
              </a:ext>
            </a:extLst>
          </p:cNvPr>
          <p:cNvPicPr>
            <a:picLocks noChangeAspect="1"/>
          </p:cNvPicPr>
          <p:nvPr/>
        </p:nvPicPr>
        <p:blipFill>
          <a:blip r:embed="rId4"/>
          <a:stretch>
            <a:fillRect/>
          </a:stretch>
        </p:blipFill>
        <p:spPr>
          <a:xfrm>
            <a:off x="3327316" y="907561"/>
            <a:ext cx="1836415" cy="2446579"/>
          </a:xfrm>
          <a:prstGeom prst="rect">
            <a:avLst/>
          </a:prstGeom>
        </p:spPr>
      </p:pic>
    </p:spTree>
    <p:extLst>
      <p:ext uri="{BB962C8B-B14F-4D97-AF65-F5344CB8AC3E}">
        <p14:creationId xmlns:p14="http://schemas.microsoft.com/office/powerpoint/2010/main" val="2272311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547908-9197-4F7C-9B43-9F10B70D2D6F}"/>
              </a:ext>
            </a:extLst>
          </p:cNvPr>
          <p:cNvSpPr>
            <a:spLocks noGrp="1"/>
          </p:cNvSpPr>
          <p:nvPr>
            <p:ph type="title"/>
          </p:nvPr>
        </p:nvSpPr>
        <p:spPr>
          <a:xfrm>
            <a:off x="453550" y="296156"/>
            <a:ext cx="7790858" cy="324532"/>
          </a:xfrm>
        </p:spPr>
        <p:txBody>
          <a:bodyPr>
            <a:normAutofit fontScale="90000"/>
          </a:bodyPr>
          <a:lstStyle/>
          <a:p>
            <a:r>
              <a:rPr lang="fr-FR" dirty="0">
                <a:solidFill>
                  <a:schemeClr val="accent6">
                    <a:lumMod val="75000"/>
                  </a:schemeClr>
                </a:solidFill>
              </a:rPr>
              <a:t>Ce que la loi ne contient pas</a:t>
            </a:r>
          </a:p>
        </p:txBody>
      </p:sp>
      <p:sp>
        <p:nvSpPr>
          <p:cNvPr id="3" name="Espace réservé du contenu 2">
            <a:extLst>
              <a:ext uri="{FF2B5EF4-FFF2-40B4-BE49-F238E27FC236}">
                <a16:creationId xmlns:a16="http://schemas.microsoft.com/office/drawing/2014/main" id="{0EF5DE3B-EADC-40BA-B2AF-762BA637A5AF}"/>
              </a:ext>
            </a:extLst>
          </p:cNvPr>
          <p:cNvSpPr>
            <a:spLocks noGrp="1"/>
          </p:cNvSpPr>
          <p:nvPr>
            <p:ph idx="1"/>
          </p:nvPr>
        </p:nvSpPr>
        <p:spPr>
          <a:xfrm>
            <a:off x="457200" y="1600198"/>
            <a:ext cx="8229600" cy="4525963"/>
          </a:xfrm>
        </p:spPr>
        <p:txBody>
          <a:bodyPr/>
          <a:lstStyle/>
          <a:p>
            <a:r>
              <a:rPr lang="fr-FR" dirty="0"/>
              <a:t>Pas d’action en nullité devant l’INPI pour les Dessins et Modèles</a:t>
            </a:r>
          </a:p>
          <a:p>
            <a:endParaRPr lang="fr-FR" dirty="0"/>
          </a:p>
          <a:p>
            <a:endParaRPr lang="fr-FR" dirty="0"/>
          </a:p>
          <a:p>
            <a:endParaRPr lang="fr-FR" dirty="0"/>
          </a:p>
          <a:p>
            <a:endParaRPr lang="fr-FR" dirty="0"/>
          </a:p>
          <a:p>
            <a:r>
              <a:rPr lang="fr-FR" dirty="0"/>
              <a:t>Pas de précision sur l’accessibilité des dossiers de procédure devant l’INPI</a:t>
            </a:r>
          </a:p>
          <a:p>
            <a:endParaRPr lang="fr-FR" dirty="0"/>
          </a:p>
          <a:p>
            <a:endParaRPr lang="fr-FR" dirty="0"/>
          </a:p>
        </p:txBody>
      </p:sp>
      <p:sp>
        <p:nvSpPr>
          <p:cNvPr id="4" name="Espace réservé du numéro de diapositive 3">
            <a:extLst>
              <a:ext uri="{FF2B5EF4-FFF2-40B4-BE49-F238E27FC236}">
                <a16:creationId xmlns:a16="http://schemas.microsoft.com/office/drawing/2014/main" id="{61268E27-9827-4EE2-AA8F-BABD9AC08E6A}"/>
              </a:ext>
            </a:extLst>
          </p:cNvPr>
          <p:cNvSpPr>
            <a:spLocks noGrp="1"/>
          </p:cNvSpPr>
          <p:nvPr>
            <p:ph type="sldNum" sz="quarter" idx="12"/>
          </p:nvPr>
        </p:nvSpPr>
        <p:spPr/>
        <p:txBody>
          <a:bodyPr/>
          <a:lstStyle/>
          <a:p>
            <a:pPr>
              <a:defRPr/>
            </a:pPr>
            <a:fld id="{E94989EF-DADC-437B-B86C-7E87FFC675AC}" type="slidenum">
              <a:rPr lang="fr-FR" smtClean="0"/>
              <a:pPr>
                <a:defRPr/>
              </a:pPr>
              <a:t>2</a:t>
            </a:fld>
            <a:endParaRPr lang="fr-FR"/>
          </a:p>
        </p:txBody>
      </p:sp>
      <p:pic>
        <p:nvPicPr>
          <p:cNvPr id="6" name="Image 5" descr="Une image contenant dessin&#10;&#10;Description générée automatiquement">
            <a:extLst>
              <a:ext uri="{FF2B5EF4-FFF2-40B4-BE49-F238E27FC236}">
                <a16:creationId xmlns:a16="http://schemas.microsoft.com/office/drawing/2014/main" id="{B9D1F6CA-4C26-4B06-89A0-6DE50BDE54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61257" y="179153"/>
            <a:ext cx="1782743" cy="1260000"/>
          </a:xfrm>
          <a:prstGeom prst="rect">
            <a:avLst/>
          </a:prstGeom>
        </p:spPr>
      </p:pic>
      <p:pic>
        <p:nvPicPr>
          <p:cNvPr id="8" name="Image 7">
            <a:extLst>
              <a:ext uri="{FF2B5EF4-FFF2-40B4-BE49-F238E27FC236}">
                <a16:creationId xmlns:a16="http://schemas.microsoft.com/office/drawing/2014/main" id="{F20F2B8D-F04A-45CF-855F-A791A09F508B}"/>
              </a:ext>
            </a:extLst>
          </p:cNvPr>
          <p:cNvPicPr/>
          <p:nvPr/>
        </p:nvPicPr>
        <p:blipFill>
          <a:blip r:embed="rId3"/>
          <a:stretch>
            <a:fillRect/>
          </a:stretch>
        </p:blipFill>
        <p:spPr>
          <a:xfrm>
            <a:off x="5220072" y="2348880"/>
            <a:ext cx="3528392" cy="2376264"/>
          </a:xfrm>
          <a:prstGeom prst="rect">
            <a:avLst/>
          </a:prstGeom>
        </p:spPr>
      </p:pic>
    </p:spTree>
    <p:extLst>
      <p:ext uri="{BB962C8B-B14F-4D97-AF65-F5344CB8AC3E}">
        <p14:creationId xmlns:p14="http://schemas.microsoft.com/office/powerpoint/2010/main" val="2208289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547908-9197-4F7C-9B43-9F10B70D2D6F}"/>
              </a:ext>
            </a:extLst>
          </p:cNvPr>
          <p:cNvSpPr>
            <a:spLocks noGrp="1"/>
          </p:cNvSpPr>
          <p:nvPr>
            <p:ph type="title"/>
          </p:nvPr>
        </p:nvSpPr>
        <p:spPr>
          <a:xfrm>
            <a:off x="453550" y="296156"/>
            <a:ext cx="7790858" cy="324532"/>
          </a:xfrm>
        </p:spPr>
        <p:txBody>
          <a:bodyPr>
            <a:normAutofit fontScale="90000"/>
          </a:bodyPr>
          <a:lstStyle/>
          <a:p>
            <a:r>
              <a:rPr lang="fr-FR" dirty="0">
                <a:solidFill>
                  <a:schemeClr val="accent6">
                    <a:lumMod val="75000"/>
                  </a:schemeClr>
                </a:solidFill>
              </a:rPr>
              <a:t>Innovations de la loi PACTE</a:t>
            </a:r>
          </a:p>
        </p:txBody>
      </p:sp>
      <p:sp>
        <p:nvSpPr>
          <p:cNvPr id="3" name="Espace réservé du contenu 2">
            <a:extLst>
              <a:ext uri="{FF2B5EF4-FFF2-40B4-BE49-F238E27FC236}">
                <a16:creationId xmlns:a16="http://schemas.microsoft.com/office/drawing/2014/main" id="{0EF5DE3B-EADC-40BA-B2AF-762BA637A5AF}"/>
              </a:ext>
            </a:extLst>
          </p:cNvPr>
          <p:cNvSpPr>
            <a:spLocks noGrp="1"/>
          </p:cNvSpPr>
          <p:nvPr>
            <p:ph idx="1"/>
          </p:nvPr>
        </p:nvSpPr>
        <p:spPr>
          <a:xfrm>
            <a:off x="457200" y="1600198"/>
            <a:ext cx="8229600" cy="4525963"/>
          </a:xfrm>
        </p:spPr>
        <p:txBody>
          <a:bodyPr>
            <a:normAutofit fontScale="92500" lnSpcReduction="10000"/>
          </a:bodyPr>
          <a:lstStyle/>
          <a:p>
            <a:endParaRPr lang="fr-FR" dirty="0"/>
          </a:p>
          <a:p>
            <a:r>
              <a:rPr lang="fr-FR" dirty="0"/>
              <a:t>Art. 122: examen approfondi de brevetabilité devant l’INPI</a:t>
            </a:r>
          </a:p>
          <a:p>
            <a:endParaRPr lang="fr-FR" dirty="0"/>
          </a:p>
          <a:p>
            <a:r>
              <a:rPr lang="fr-FR" dirty="0"/>
              <a:t>Pas d’estoppel puisqu’il ne s’agit pas de la même instance ou pas des mêmes parties</a:t>
            </a:r>
          </a:p>
          <a:p>
            <a:endParaRPr lang="fr-FR" dirty="0"/>
          </a:p>
          <a:p>
            <a:r>
              <a:rPr lang="fr-FR" dirty="0"/>
              <a:t>Mais importance des déclarations du déposant pour interpréter la portée des revendications</a:t>
            </a:r>
          </a:p>
          <a:p>
            <a:endParaRPr lang="fr-FR" dirty="0"/>
          </a:p>
          <a:p>
            <a:endParaRPr lang="fr-FR" dirty="0"/>
          </a:p>
          <a:p>
            <a:endParaRPr lang="fr-FR" dirty="0"/>
          </a:p>
        </p:txBody>
      </p:sp>
      <p:sp>
        <p:nvSpPr>
          <p:cNvPr id="4" name="Espace réservé du numéro de diapositive 3">
            <a:extLst>
              <a:ext uri="{FF2B5EF4-FFF2-40B4-BE49-F238E27FC236}">
                <a16:creationId xmlns:a16="http://schemas.microsoft.com/office/drawing/2014/main" id="{61268E27-9827-4EE2-AA8F-BABD9AC08E6A}"/>
              </a:ext>
            </a:extLst>
          </p:cNvPr>
          <p:cNvSpPr>
            <a:spLocks noGrp="1"/>
          </p:cNvSpPr>
          <p:nvPr>
            <p:ph type="sldNum" sz="quarter" idx="12"/>
          </p:nvPr>
        </p:nvSpPr>
        <p:spPr/>
        <p:txBody>
          <a:bodyPr/>
          <a:lstStyle/>
          <a:p>
            <a:pPr>
              <a:defRPr/>
            </a:pPr>
            <a:fld id="{E94989EF-DADC-437B-B86C-7E87FFC675AC}" type="slidenum">
              <a:rPr lang="fr-FR" smtClean="0"/>
              <a:pPr>
                <a:defRPr/>
              </a:pPr>
              <a:t>3</a:t>
            </a:fld>
            <a:endParaRPr lang="fr-FR"/>
          </a:p>
        </p:txBody>
      </p:sp>
      <p:pic>
        <p:nvPicPr>
          <p:cNvPr id="7" name="Image 6" descr="Une image contenant dessin&#10;&#10;Description générée automatiquement">
            <a:extLst>
              <a:ext uri="{FF2B5EF4-FFF2-40B4-BE49-F238E27FC236}">
                <a16:creationId xmlns:a16="http://schemas.microsoft.com/office/drawing/2014/main" id="{7876C0E2-5B52-4131-BB2D-E7581F88CB5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2" y="80688"/>
            <a:ext cx="1528065" cy="1080000"/>
          </a:xfrm>
          <a:prstGeom prst="rect">
            <a:avLst/>
          </a:prstGeom>
        </p:spPr>
      </p:pic>
    </p:spTree>
    <p:extLst>
      <p:ext uri="{BB962C8B-B14F-4D97-AF65-F5344CB8AC3E}">
        <p14:creationId xmlns:p14="http://schemas.microsoft.com/office/powerpoint/2010/main" val="3396017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547908-9197-4F7C-9B43-9F10B70D2D6F}"/>
              </a:ext>
            </a:extLst>
          </p:cNvPr>
          <p:cNvSpPr>
            <a:spLocks noGrp="1"/>
          </p:cNvSpPr>
          <p:nvPr>
            <p:ph type="title"/>
          </p:nvPr>
        </p:nvSpPr>
        <p:spPr>
          <a:xfrm>
            <a:off x="453550" y="296156"/>
            <a:ext cx="7790858" cy="324532"/>
          </a:xfrm>
        </p:spPr>
        <p:txBody>
          <a:bodyPr>
            <a:normAutofit fontScale="90000"/>
          </a:bodyPr>
          <a:lstStyle/>
          <a:p>
            <a:r>
              <a:rPr lang="fr-FR" dirty="0">
                <a:solidFill>
                  <a:schemeClr val="accent6">
                    <a:lumMod val="75000"/>
                  </a:schemeClr>
                </a:solidFill>
              </a:rPr>
              <a:t>Innovations de la loi PACTE</a:t>
            </a:r>
          </a:p>
        </p:txBody>
      </p:sp>
      <p:sp>
        <p:nvSpPr>
          <p:cNvPr id="3" name="Espace réservé du contenu 2">
            <a:extLst>
              <a:ext uri="{FF2B5EF4-FFF2-40B4-BE49-F238E27FC236}">
                <a16:creationId xmlns:a16="http://schemas.microsoft.com/office/drawing/2014/main" id="{0EF5DE3B-EADC-40BA-B2AF-762BA637A5AF}"/>
              </a:ext>
            </a:extLst>
          </p:cNvPr>
          <p:cNvSpPr>
            <a:spLocks noGrp="1"/>
          </p:cNvSpPr>
          <p:nvPr>
            <p:ph idx="1"/>
          </p:nvPr>
        </p:nvSpPr>
        <p:spPr>
          <a:xfrm>
            <a:off x="457200" y="1600198"/>
            <a:ext cx="8229600" cy="4525963"/>
          </a:xfrm>
        </p:spPr>
        <p:txBody>
          <a:bodyPr>
            <a:normAutofit fontScale="85000" lnSpcReduction="20000"/>
          </a:bodyPr>
          <a:lstStyle/>
          <a:p>
            <a:endParaRPr lang="fr-FR" dirty="0"/>
          </a:p>
          <a:p>
            <a:r>
              <a:rPr lang="fr-FR" dirty="0"/>
              <a:t>Observations de tiers: suppression de l’intérêt</a:t>
            </a:r>
          </a:p>
          <a:p>
            <a:endParaRPr lang="fr-FR" dirty="0"/>
          </a:p>
          <a:p>
            <a:r>
              <a:rPr lang="fr-FR" dirty="0"/>
              <a:t>Débat lors des travaux préparatoires: les demandes en déchéance ou en nullité doivent-elles faire l’objet d’une compétence partagée INPI / TGI ? </a:t>
            </a:r>
          </a:p>
          <a:p>
            <a:endParaRPr lang="fr-FR" dirty="0"/>
          </a:p>
          <a:p>
            <a:r>
              <a:rPr lang="fr-FR" dirty="0"/>
              <a:t>Profonde évolution des procédures en PI:  instauration de nouvelles procédures administratives en déchéance ou en nullité, refonte de la procédure d’opposition et de la procédure de recours contre les décisions de l’INPI</a:t>
            </a:r>
          </a:p>
          <a:p>
            <a:endParaRPr lang="fr-FR" dirty="0"/>
          </a:p>
          <a:p>
            <a:endParaRPr lang="fr-FR" dirty="0"/>
          </a:p>
          <a:p>
            <a:endParaRPr lang="fr-FR" dirty="0"/>
          </a:p>
          <a:p>
            <a:endParaRPr lang="fr-FR" dirty="0"/>
          </a:p>
        </p:txBody>
      </p:sp>
      <p:sp>
        <p:nvSpPr>
          <p:cNvPr id="4" name="Espace réservé du numéro de diapositive 3">
            <a:extLst>
              <a:ext uri="{FF2B5EF4-FFF2-40B4-BE49-F238E27FC236}">
                <a16:creationId xmlns:a16="http://schemas.microsoft.com/office/drawing/2014/main" id="{61268E27-9827-4EE2-AA8F-BABD9AC08E6A}"/>
              </a:ext>
            </a:extLst>
          </p:cNvPr>
          <p:cNvSpPr>
            <a:spLocks noGrp="1"/>
          </p:cNvSpPr>
          <p:nvPr>
            <p:ph type="sldNum" sz="quarter" idx="12"/>
          </p:nvPr>
        </p:nvSpPr>
        <p:spPr/>
        <p:txBody>
          <a:bodyPr/>
          <a:lstStyle/>
          <a:p>
            <a:pPr>
              <a:defRPr/>
            </a:pPr>
            <a:fld id="{E94989EF-DADC-437B-B86C-7E87FFC675AC}" type="slidenum">
              <a:rPr lang="fr-FR" smtClean="0"/>
              <a:pPr>
                <a:defRPr/>
              </a:pPr>
              <a:t>4</a:t>
            </a:fld>
            <a:endParaRPr lang="fr-FR"/>
          </a:p>
        </p:txBody>
      </p:sp>
      <p:pic>
        <p:nvPicPr>
          <p:cNvPr id="7" name="Image 6" descr="Une image contenant dessin&#10;&#10;Description générée automatiquement">
            <a:extLst>
              <a:ext uri="{FF2B5EF4-FFF2-40B4-BE49-F238E27FC236}">
                <a16:creationId xmlns:a16="http://schemas.microsoft.com/office/drawing/2014/main" id="{7876C0E2-5B52-4131-BB2D-E7581F88CB5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2" y="80688"/>
            <a:ext cx="1528065" cy="1080000"/>
          </a:xfrm>
          <a:prstGeom prst="rect">
            <a:avLst/>
          </a:prstGeom>
        </p:spPr>
      </p:pic>
    </p:spTree>
    <p:extLst>
      <p:ext uri="{BB962C8B-B14F-4D97-AF65-F5344CB8AC3E}">
        <p14:creationId xmlns:p14="http://schemas.microsoft.com/office/powerpoint/2010/main" val="1932320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547908-9197-4F7C-9B43-9F10B70D2D6F}"/>
              </a:ext>
            </a:extLst>
          </p:cNvPr>
          <p:cNvSpPr>
            <a:spLocks noGrp="1"/>
          </p:cNvSpPr>
          <p:nvPr>
            <p:ph type="title"/>
          </p:nvPr>
        </p:nvSpPr>
        <p:spPr>
          <a:xfrm>
            <a:off x="453550" y="296156"/>
            <a:ext cx="7790858" cy="324532"/>
          </a:xfrm>
        </p:spPr>
        <p:txBody>
          <a:bodyPr>
            <a:noAutofit/>
          </a:bodyPr>
          <a:lstStyle/>
          <a:p>
            <a:r>
              <a:rPr lang="fr-FR" sz="2800" dirty="0">
                <a:solidFill>
                  <a:schemeClr val="accent6">
                    <a:lumMod val="75000"/>
                  </a:schemeClr>
                </a:solidFill>
              </a:rPr>
              <a:t>Les dispositions communes aux procédures administratives en nullité et déchéance</a:t>
            </a:r>
          </a:p>
        </p:txBody>
      </p:sp>
      <p:sp>
        <p:nvSpPr>
          <p:cNvPr id="3" name="Espace réservé du contenu 2">
            <a:extLst>
              <a:ext uri="{FF2B5EF4-FFF2-40B4-BE49-F238E27FC236}">
                <a16:creationId xmlns:a16="http://schemas.microsoft.com/office/drawing/2014/main" id="{0EF5DE3B-EADC-40BA-B2AF-762BA637A5AF}"/>
              </a:ext>
            </a:extLst>
          </p:cNvPr>
          <p:cNvSpPr>
            <a:spLocks noGrp="1"/>
          </p:cNvSpPr>
          <p:nvPr>
            <p:ph idx="1"/>
          </p:nvPr>
        </p:nvSpPr>
        <p:spPr>
          <a:xfrm>
            <a:off x="457200" y="1600198"/>
            <a:ext cx="8229600" cy="4525963"/>
          </a:xfrm>
        </p:spPr>
        <p:txBody>
          <a:bodyPr/>
          <a:lstStyle/>
          <a:p>
            <a:r>
              <a:rPr lang="fr-FR" dirty="0"/>
              <a:t>Application de la règle SVR « Silence vaut rejet » à la fin de la phase d’instruction</a:t>
            </a:r>
          </a:p>
          <a:p>
            <a:pPr marL="0" indent="0">
              <a:buNone/>
            </a:pPr>
            <a:endParaRPr lang="fr-FR" dirty="0"/>
          </a:p>
          <a:p>
            <a:r>
              <a:rPr lang="fr-FR" dirty="0"/>
              <a:t>Autorité de la chose jugée des décisions de l’INPI… et ses limites</a:t>
            </a:r>
          </a:p>
          <a:p>
            <a:endParaRPr lang="fr-FR" dirty="0"/>
          </a:p>
          <a:p>
            <a:r>
              <a:rPr lang="fr-FR" dirty="0"/>
              <a:t>Le nouvel « article 700 » devant l’INPI: l’article L. 716-1-1 du CPI</a:t>
            </a:r>
          </a:p>
          <a:p>
            <a:endParaRPr lang="fr-FR" dirty="0"/>
          </a:p>
          <a:p>
            <a:endParaRPr lang="fr-FR" dirty="0"/>
          </a:p>
          <a:p>
            <a:endParaRPr lang="fr-FR" dirty="0"/>
          </a:p>
          <a:p>
            <a:endParaRPr lang="fr-FR" dirty="0"/>
          </a:p>
        </p:txBody>
      </p:sp>
      <p:sp>
        <p:nvSpPr>
          <p:cNvPr id="4" name="Espace réservé du numéro de diapositive 3">
            <a:extLst>
              <a:ext uri="{FF2B5EF4-FFF2-40B4-BE49-F238E27FC236}">
                <a16:creationId xmlns:a16="http://schemas.microsoft.com/office/drawing/2014/main" id="{61268E27-9827-4EE2-AA8F-BABD9AC08E6A}"/>
              </a:ext>
            </a:extLst>
          </p:cNvPr>
          <p:cNvSpPr>
            <a:spLocks noGrp="1"/>
          </p:cNvSpPr>
          <p:nvPr>
            <p:ph type="sldNum" sz="quarter" idx="12"/>
          </p:nvPr>
        </p:nvSpPr>
        <p:spPr/>
        <p:txBody>
          <a:bodyPr/>
          <a:lstStyle/>
          <a:p>
            <a:pPr>
              <a:defRPr/>
            </a:pPr>
            <a:fld id="{E94989EF-DADC-437B-B86C-7E87FFC675AC}" type="slidenum">
              <a:rPr lang="fr-FR" smtClean="0"/>
              <a:pPr>
                <a:defRPr/>
              </a:pPr>
              <a:t>5</a:t>
            </a:fld>
            <a:endParaRPr lang="fr-FR"/>
          </a:p>
        </p:txBody>
      </p:sp>
    </p:spTree>
    <p:extLst>
      <p:ext uri="{BB962C8B-B14F-4D97-AF65-F5344CB8AC3E}">
        <p14:creationId xmlns:p14="http://schemas.microsoft.com/office/powerpoint/2010/main" val="814438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547908-9197-4F7C-9B43-9F10B70D2D6F}"/>
              </a:ext>
            </a:extLst>
          </p:cNvPr>
          <p:cNvSpPr>
            <a:spLocks noGrp="1"/>
          </p:cNvSpPr>
          <p:nvPr>
            <p:ph type="title"/>
          </p:nvPr>
        </p:nvSpPr>
        <p:spPr>
          <a:xfrm>
            <a:off x="456673" y="407307"/>
            <a:ext cx="7790858" cy="324532"/>
          </a:xfrm>
        </p:spPr>
        <p:txBody>
          <a:bodyPr>
            <a:noAutofit/>
          </a:bodyPr>
          <a:lstStyle/>
          <a:p>
            <a:r>
              <a:rPr lang="fr-FR" sz="2800" dirty="0">
                <a:solidFill>
                  <a:schemeClr val="accent6">
                    <a:lumMod val="75000"/>
                  </a:schemeClr>
                </a:solidFill>
              </a:rPr>
              <a:t>La nouvelle procédure administrative en déchéance</a:t>
            </a:r>
          </a:p>
        </p:txBody>
      </p:sp>
      <p:sp>
        <p:nvSpPr>
          <p:cNvPr id="3" name="Espace réservé du contenu 2">
            <a:extLst>
              <a:ext uri="{FF2B5EF4-FFF2-40B4-BE49-F238E27FC236}">
                <a16:creationId xmlns:a16="http://schemas.microsoft.com/office/drawing/2014/main" id="{0EF5DE3B-EADC-40BA-B2AF-762BA637A5AF}"/>
              </a:ext>
            </a:extLst>
          </p:cNvPr>
          <p:cNvSpPr>
            <a:spLocks noGrp="1"/>
          </p:cNvSpPr>
          <p:nvPr>
            <p:ph idx="1"/>
          </p:nvPr>
        </p:nvSpPr>
        <p:spPr>
          <a:xfrm>
            <a:off x="457200" y="1600198"/>
            <a:ext cx="8229600" cy="4525963"/>
          </a:xfrm>
        </p:spPr>
        <p:txBody>
          <a:bodyPr>
            <a:normAutofit fontScale="62500" lnSpcReduction="20000"/>
          </a:bodyPr>
          <a:lstStyle/>
          <a:p>
            <a:r>
              <a:rPr lang="fr-FR" dirty="0"/>
              <a:t>Absence d’intérêt à agir devant l’INPI.                                L’avenir?</a:t>
            </a:r>
          </a:p>
          <a:p>
            <a:endParaRPr lang="fr-FR" dirty="0"/>
          </a:p>
          <a:p>
            <a:pPr marL="0" indent="0">
              <a:buNone/>
            </a:pPr>
            <a:endParaRPr lang="fr-FR" dirty="0"/>
          </a:p>
          <a:p>
            <a:pPr marL="0" indent="0">
              <a:buNone/>
            </a:pPr>
            <a:endParaRPr lang="fr-FR" dirty="0"/>
          </a:p>
          <a:p>
            <a:r>
              <a:rPr lang="fr-FR" dirty="0"/>
              <a:t>Compétence exclusive de l’INPI sauf:</a:t>
            </a:r>
          </a:p>
          <a:p>
            <a:endParaRPr lang="fr-FR" dirty="0"/>
          </a:p>
          <a:p>
            <a:pPr marL="806450">
              <a:buFont typeface="Wingdings" panose="05000000000000000000" pitchFamily="2" charset="2"/>
              <a:buChar char="Ø"/>
            </a:pPr>
            <a:r>
              <a:rPr lang="fr-FR" dirty="0"/>
              <a:t>Demande connexe à une demande relevant de la compétence du TGI</a:t>
            </a:r>
          </a:p>
          <a:p>
            <a:pPr marL="806450">
              <a:buFont typeface="Wingdings" panose="05000000000000000000" pitchFamily="2" charset="2"/>
              <a:buChar char="Ø"/>
            </a:pPr>
            <a:r>
              <a:rPr lang="fr-FR" sz="3100" dirty="0"/>
              <a:t>soit des mesures probatoires, soit des mesures provisoires ou conservatoires ordonnées afin de faire cesser une atteinte à un droit de marque sont en cours d'exécution avant l'engagement d'une action au fond</a:t>
            </a:r>
          </a:p>
          <a:p>
            <a:endParaRPr lang="fr-FR" dirty="0"/>
          </a:p>
          <a:p>
            <a:endParaRPr lang="fr-FR" dirty="0"/>
          </a:p>
          <a:p>
            <a:r>
              <a:rPr lang="fr-FR" dirty="0"/>
              <a:t>Attention au « double effet Kiss Cool »</a:t>
            </a:r>
          </a:p>
          <a:p>
            <a:endParaRPr lang="fr-FR" dirty="0"/>
          </a:p>
          <a:p>
            <a:endParaRPr lang="fr-FR" dirty="0"/>
          </a:p>
          <a:p>
            <a:endParaRPr lang="fr-FR" dirty="0"/>
          </a:p>
          <a:p>
            <a:endParaRPr lang="fr-FR" dirty="0"/>
          </a:p>
        </p:txBody>
      </p:sp>
      <p:sp>
        <p:nvSpPr>
          <p:cNvPr id="4" name="Espace réservé du numéro de diapositive 3">
            <a:extLst>
              <a:ext uri="{FF2B5EF4-FFF2-40B4-BE49-F238E27FC236}">
                <a16:creationId xmlns:a16="http://schemas.microsoft.com/office/drawing/2014/main" id="{61268E27-9827-4EE2-AA8F-BABD9AC08E6A}"/>
              </a:ext>
            </a:extLst>
          </p:cNvPr>
          <p:cNvSpPr>
            <a:spLocks noGrp="1"/>
          </p:cNvSpPr>
          <p:nvPr>
            <p:ph type="sldNum" sz="quarter" idx="12"/>
          </p:nvPr>
        </p:nvSpPr>
        <p:spPr/>
        <p:txBody>
          <a:bodyPr/>
          <a:lstStyle/>
          <a:p>
            <a:pPr>
              <a:defRPr/>
            </a:pPr>
            <a:fld id="{E94989EF-DADC-437B-B86C-7E87FFC675AC}" type="slidenum">
              <a:rPr lang="fr-FR" smtClean="0"/>
              <a:pPr>
                <a:defRPr/>
              </a:pPr>
              <a:t>6</a:t>
            </a:fld>
            <a:endParaRPr lang="fr-FR"/>
          </a:p>
        </p:txBody>
      </p:sp>
      <p:pic>
        <p:nvPicPr>
          <p:cNvPr id="3076" name="Picture 4">
            <a:extLst>
              <a:ext uri="{FF2B5EF4-FFF2-40B4-BE49-F238E27FC236}">
                <a16:creationId xmlns:a16="http://schemas.microsoft.com/office/drawing/2014/main" id="{AED0418D-D832-40FF-B10D-30316B9FD4E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20072" y="1124744"/>
            <a:ext cx="1225023" cy="16333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1109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547908-9197-4F7C-9B43-9F10B70D2D6F}"/>
              </a:ext>
            </a:extLst>
          </p:cNvPr>
          <p:cNvSpPr>
            <a:spLocks noGrp="1"/>
          </p:cNvSpPr>
          <p:nvPr>
            <p:ph type="title"/>
          </p:nvPr>
        </p:nvSpPr>
        <p:spPr>
          <a:xfrm>
            <a:off x="456673" y="407307"/>
            <a:ext cx="7790858" cy="324532"/>
          </a:xfrm>
        </p:spPr>
        <p:txBody>
          <a:bodyPr>
            <a:noAutofit/>
          </a:bodyPr>
          <a:lstStyle/>
          <a:p>
            <a:r>
              <a:rPr lang="fr-FR" sz="2800" dirty="0">
                <a:solidFill>
                  <a:schemeClr val="accent6">
                    <a:lumMod val="75000"/>
                  </a:schemeClr>
                </a:solidFill>
              </a:rPr>
              <a:t>La nouvelle procédure administrative en nullité</a:t>
            </a:r>
          </a:p>
        </p:txBody>
      </p:sp>
      <p:sp>
        <p:nvSpPr>
          <p:cNvPr id="3" name="Espace réservé du contenu 2">
            <a:extLst>
              <a:ext uri="{FF2B5EF4-FFF2-40B4-BE49-F238E27FC236}">
                <a16:creationId xmlns:a16="http://schemas.microsoft.com/office/drawing/2014/main" id="{0EF5DE3B-EADC-40BA-B2AF-762BA637A5AF}"/>
              </a:ext>
            </a:extLst>
          </p:cNvPr>
          <p:cNvSpPr>
            <a:spLocks noGrp="1"/>
          </p:cNvSpPr>
          <p:nvPr>
            <p:ph idx="1"/>
          </p:nvPr>
        </p:nvSpPr>
        <p:spPr>
          <a:xfrm>
            <a:off x="457200" y="1600198"/>
            <a:ext cx="8229600" cy="4525963"/>
          </a:xfrm>
        </p:spPr>
        <p:txBody>
          <a:bodyPr>
            <a:normAutofit/>
          </a:bodyPr>
          <a:lstStyle/>
          <a:p>
            <a:endParaRPr lang="fr-FR" dirty="0"/>
          </a:p>
          <a:p>
            <a:endParaRPr lang="fr-FR" dirty="0"/>
          </a:p>
          <a:p>
            <a:endParaRPr lang="fr-FR" dirty="0"/>
          </a:p>
          <a:p>
            <a:endParaRPr lang="fr-FR" dirty="0"/>
          </a:p>
        </p:txBody>
      </p:sp>
      <p:sp>
        <p:nvSpPr>
          <p:cNvPr id="4" name="Espace réservé du numéro de diapositive 3">
            <a:extLst>
              <a:ext uri="{FF2B5EF4-FFF2-40B4-BE49-F238E27FC236}">
                <a16:creationId xmlns:a16="http://schemas.microsoft.com/office/drawing/2014/main" id="{61268E27-9827-4EE2-AA8F-BABD9AC08E6A}"/>
              </a:ext>
            </a:extLst>
          </p:cNvPr>
          <p:cNvSpPr>
            <a:spLocks noGrp="1"/>
          </p:cNvSpPr>
          <p:nvPr>
            <p:ph type="sldNum" sz="quarter" idx="12"/>
          </p:nvPr>
        </p:nvSpPr>
        <p:spPr/>
        <p:txBody>
          <a:bodyPr/>
          <a:lstStyle/>
          <a:p>
            <a:pPr>
              <a:defRPr/>
            </a:pPr>
            <a:fld id="{E94989EF-DADC-437B-B86C-7E87FFC675AC}" type="slidenum">
              <a:rPr lang="fr-FR" smtClean="0"/>
              <a:pPr>
                <a:defRPr/>
              </a:pPr>
              <a:t>7</a:t>
            </a:fld>
            <a:endParaRPr lang="fr-FR"/>
          </a:p>
        </p:txBody>
      </p:sp>
      <p:graphicFrame>
        <p:nvGraphicFramePr>
          <p:cNvPr id="5" name="Diagramme 4">
            <a:extLst>
              <a:ext uri="{FF2B5EF4-FFF2-40B4-BE49-F238E27FC236}">
                <a16:creationId xmlns:a16="http://schemas.microsoft.com/office/drawing/2014/main" id="{7210E0C7-F33B-43A3-812D-042AF7C88037}"/>
              </a:ext>
            </a:extLst>
          </p:cNvPr>
          <p:cNvGraphicFramePr/>
          <p:nvPr>
            <p:extLst>
              <p:ext uri="{D42A27DB-BD31-4B8C-83A1-F6EECF244321}">
                <p14:modId xmlns:p14="http://schemas.microsoft.com/office/powerpoint/2010/main" val="3467503684"/>
              </p:ext>
            </p:extLst>
          </p:nvPr>
        </p:nvGraphicFramePr>
        <p:xfrm>
          <a:off x="0" y="1124744"/>
          <a:ext cx="8964488" cy="56886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66203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547908-9197-4F7C-9B43-9F10B70D2D6F}"/>
              </a:ext>
            </a:extLst>
          </p:cNvPr>
          <p:cNvSpPr>
            <a:spLocks noGrp="1"/>
          </p:cNvSpPr>
          <p:nvPr>
            <p:ph type="title"/>
          </p:nvPr>
        </p:nvSpPr>
        <p:spPr>
          <a:xfrm>
            <a:off x="456673" y="407307"/>
            <a:ext cx="7790858" cy="324532"/>
          </a:xfrm>
        </p:spPr>
        <p:txBody>
          <a:bodyPr>
            <a:noAutofit/>
          </a:bodyPr>
          <a:lstStyle/>
          <a:p>
            <a:r>
              <a:rPr lang="fr-FR" sz="2800" dirty="0">
                <a:solidFill>
                  <a:schemeClr val="accent6">
                    <a:lumMod val="75000"/>
                  </a:schemeClr>
                </a:solidFill>
              </a:rPr>
              <a:t>La nouvelle procédure administrative en nullité</a:t>
            </a:r>
          </a:p>
        </p:txBody>
      </p:sp>
      <p:sp>
        <p:nvSpPr>
          <p:cNvPr id="3" name="Espace réservé du contenu 2">
            <a:extLst>
              <a:ext uri="{FF2B5EF4-FFF2-40B4-BE49-F238E27FC236}">
                <a16:creationId xmlns:a16="http://schemas.microsoft.com/office/drawing/2014/main" id="{0EF5DE3B-EADC-40BA-B2AF-762BA637A5AF}"/>
              </a:ext>
            </a:extLst>
          </p:cNvPr>
          <p:cNvSpPr>
            <a:spLocks noGrp="1"/>
          </p:cNvSpPr>
          <p:nvPr>
            <p:ph idx="1"/>
          </p:nvPr>
        </p:nvSpPr>
        <p:spPr>
          <a:xfrm>
            <a:off x="457200" y="1600198"/>
            <a:ext cx="8229600" cy="4525963"/>
          </a:xfrm>
        </p:spPr>
        <p:txBody>
          <a:bodyPr>
            <a:normAutofit fontScale="85000" lnSpcReduction="10000"/>
          </a:bodyPr>
          <a:lstStyle/>
          <a:p>
            <a:r>
              <a:rPr lang="fr-FR" dirty="0"/>
              <a:t>Pas d’intérêt à agir devant l’INPI</a:t>
            </a:r>
          </a:p>
          <a:p>
            <a:endParaRPr lang="fr-FR" dirty="0"/>
          </a:p>
          <a:p>
            <a:r>
              <a:rPr lang="fr-FR" dirty="0"/>
              <a:t>Divergence sur l’intérêt à agir devant les Tribunaux</a:t>
            </a:r>
          </a:p>
          <a:p>
            <a:endParaRPr lang="fr-FR" dirty="0"/>
          </a:p>
          <a:p>
            <a:r>
              <a:rPr lang="fr-FR" dirty="0"/>
              <a:t>Possibilité d’invoquer plusieurs droits si même titulaire</a:t>
            </a:r>
          </a:p>
          <a:p>
            <a:endParaRPr lang="fr-FR" dirty="0"/>
          </a:p>
          <a:p>
            <a:r>
              <a:rPr lang="fr-FR" dirty="0"/>
              <a:t>Causes d’irrecevabilité si le titulaire ne prouve pas l’usage dans les 5 ans précédant la demande et dans les 5 ans précédant la date de dépôt de la marque contestée</a:t>
            </a:r>
          </a:p>
          <a:p>
            <a:endParaRPr lang="fr-FR" dirty="0"/>
          </a:p>
          <a:p>
            <a:endParaRPr lang="fr-FR" dirty="0"/>
          </a:p>
          <a:p>
            <a:endParaRPr lang="fr-FR" dirty="0"/>
          </a:p>
        </p:txBody>
      </p:sp>
      <p:sp>
        <p:nvSpPr>
          <p:cNvPr id="4" name="Espace réservé du numéro de diapositive 3">
            <a:extLst>
              <a:ext uri="{FF2B5EF4-FFF2-40B4-BE49-F238E27FC236}">
                <a16:creationId xmlns:a16="http://schemas.microsoft.com/office/drawing/2014/main" id="{61268E27-9827-4EE2-AA8F-BABD9AC08E6A}"/>
              </a:ext>
            </a:extLst>
          </p:cNvPr>
          <p:cNvSpPr>
            <a:spLocks noGrp="1"/>
          </p:cNvSpPr>
          <p:nvPr>
            <p:ph type="sldNum" sz="quarter" idx="12"/>
          </p:nvPr>
        </p:nvSpPr>
        <p:spPr/>
        <p:txBody>
          <a:bodyPr/>
          <a:lstStyle/>
          <a:p>
            <a:pPr>
              <a:defRPr/>
            </a:pPr>
            <a:fld id="{E94989EF-DADC-437B-B86C-7E87FFC675AC}" type="slidenum">
              <a:rPr lang="fr-FR" smtClean="0"/>
              <a:pPr>
                <a:defRPr/>
              </a:pPr>
              <a:t>8</a:t>
            </a:fld>
            <a:endParaRPr lang="fr-FR"/>
          </a:p>
        </p:txBody>
      </p:sp>
    </p:spTree>
    <p:extLst>
      <p:ext uri="{BB962C8B-B14F-4D97-AF65-F5344CB8AC3E}">
        <p14:creationId xmlns:p14="http://schemas.microsoft.com/office/powerpoint/2010/main" val="1313710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547908-9197-4F7C-9B43-9F10B70D2D6F}"/>
              </a:ext>
            </a:extLst>
          </p:cNvPr>
          <p:cNvSpPr>
            <a:spLocks noGrp="1"/>
          </p:cNvSpPr>
          <p:nvPr>
            <p:ph type="title"/>
          </p:nvPr>
        </p:nvSpPr>
        <p:spPr>
          <a:xfrm>
            <a:off x="456673" y="407307"/>
            <a:ext cx="7790858" cy="324532"/>
          </a:xfrm>
        </p:spPr>
        <p:txBody>
          <a:bodyPr>
            <a:noAutofit/>
          </a:bodyPr>
          <a:lstStyle/>
          <a:p>
            <a:r>
              <a:rPr lang="fr-FR" sz="2800" dirty="0">
                <a:solidFill>
                  <a:schemeClr val="accent6">
                    <a:lumMod val="75000"/>
                  </a:schemeClr>
                </a:solidFill>
              </a:rPr>
              <a:t>La refonte de la procédure d’opposition devant l’INPI</a:t>
            </a:r>
          </a:p>
        </p:txBody>
      </p:sp>
      <p:sp>
        <p:nvSpPr>
          <p:cNvPr id="3" name="Espace réservé du contenu 2">
            <a:extLst>
              <a:ext uri="{FF2B5EF4-FFF2-40B4-BE49-F238E27FC236}">
                <a16:creationId xmlns:a16="http://schemas.microsoft.com/office/drawing/2014/main" id="{0EF5DE3B-EADC-40BA-B2AF-762BA637A5AF}"/>
              </a:ext>
            </a:extLst>
          </p:cNvPr>
          <p:cNvSpPr>
            <a:spLocks noGrp="1"/>
          </p:cNvSpPr>
          <p:nvPr>
            <p:ph idx="1"/>
          </p:nvPr>
        </p:nvSpPr>
        <p:spPr>
          <a:xfrm>
            <a:off x="457200" y="1600198"/>
            <a:ext cx="8229600" cy="4525963"/>
          </a:xfrm>
        </p:spPr>
        <p:txBody>
          <a:bodyPr>
            <a:normAutofit fontScale="85000" lnSpcReduction="20000"/>
          </a:bodyPr>
          <a:lstStyle/>
          <a:p>
            <a:r>
              <a:rPr lang="fr-FR" dirty="0"/>
              <a:t>Extension des droits antérieurs</a:t>
            </a:r>
          </a:p>
          <a:p>
            <a:endParaRPr lang="fr-FR" dirty="0"/>
          </a:p>
          <a:p>
            <a:r>
              <a:rPr lang="fr-FR" dirty="0"/>
              <a:t>Possibilité d’invoquer plusieurs droits dans la même opposition s’ils appartiennent au même titulaire</a:t>
            </a:r>
          </a:p>
          <a:p>
            <a:endParaRPr lang="fr-FR" dirty="0"/>
          </a:p>
          <a:p>
            <a:r>
              <a:rPr lang="fr-FR" dirty="0"/>
              <a:t>Contrôle beaucoup plus important de l’usage de la marque antérieure.</a:t>
            </a:r>
          </a:p>
          <a:p>
            <a:endParaRPr lang="fr-FR" dirty="0"/>
          </a:p>
          <a:p>
            <a:r>
              <a:rPr lang="fr-FR" dirty="0"/>
              <a:t>Plus de projet de décision</a:t>
            </a:r>
          </a:p>
          <a:p>
            <a:endParaRPr lang="fr-FR" dirty="0"/>
          </a:p>
          <a:p>
            <a:r>
              <a:rPr lang="fr-FR" dirty="0"/>
              <a:t>Application de la règle SVR</a:t>
            </a:r>
          </a:p>
          <a:p>
            <a:endParaRPr lang="fr-FR" dirty="0"/>
          </a:p>
          <a:p>
            <a:endParaRPr lang="fr-FR" dirty="0"/>
          </a:p>
          <a:p>
            <a:endParaRPr lang="fr-FR" dirty="0"/>
          </a:p>
        </p:txBody>
      </p:sp>
      <p:sp>
        <p:nvSpPr>
          <p:cNvPr id="4" name="Espace réservé du numéro de diapositive 3">
            <a:extLst>
              <a:ext uri="{FF2B5EF4-FFF2-40B4-BE49-F238E27FC236}">
                <a16:creationId xmlns:a16="http://schemas.microsoft.com/office/drawing/2014/main" id="{61268E27-9827-4EE2-AA8F-BABD9AC08E6A}"/>
              </a:ext>
            </a:extLst>
          </p:cNvPr>
          <p:cNvSpPr>
            <a:spLocks noGrp="1"/>
          </p:cNvSpPr>
          <p:nvPr>
            <p:ph type="sldNum" sz="quarter" idx="12"/>
          </p:nvPr>
        </p:nvSpPr>
        <p:spPr/>
        <p:txBody>
          <a:bodyPr/>
          <a:lstStyle/>
          <a:p>
            <a:pPr>
              <a:defRPr/>
            </a:pPr>
            <a:fld id="{E94989EF-DADC-437B-B86C-7E87FFC675AC}" type="slidenum">
              <a:rPr lang="fr-FR" smtClean="0"/>
              <a:pPr>
                <a:defRPr/>
              </a:pPr>
              <a:t>9</a:t>
            </a:fld>
            <a:endParaRPr lang="fr-FR"/>
          </a:p>
        </p:txBody>
      </p:sp>
    </p:spTree>
    <p:extLst>
      <p:ext uri="{BB962C8B-B14F-4D97-AF65-F5344CB8AC3E}">
        <p14:creationId xmlns:p14="http://schemas.microsoft.com/office/powerpoint/2010/main" val="310283698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Grundlayout Weis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0</TotalTime>
  <Pages>52</Pages>
  <Words>724</Words>
  <Application>Microsoft Office PowerPoint</Application>
  <PresentationFormat>Affichage à l'écran (4:3)</PresentationFormat>
  <Paragraphs>114</Paragraphs>
  <Slides>12</Slides>
  <Notes>0</Notes>
  <HiddenSlides>0</HiddenSlides>
  <MMClips>0</MMClips>
  <ScaleCrop>false</ScaleCrop>
  <HeadingPairs>
    <vt:vector size="6" baseType="variant">
      <vt:variant>
        <vt:lpstr>Polices utilisées</vt:lpstr>
      </vt:variant>
      <vt:variant>
        <vt:i4>6</vt:i4>
      </vt:variant>
      <vt:variant>
        <vt:lpstr>Thème</vt:lpstr>
      </vt:variant>
      <vt:variant>
        <vt:i4>2</vt:i4>
      </vt:variant>
      <vt:variant>
        <vt:lpstr>Titres des diapositives</vt:lpstr>
      </vt:variant>
      <vt:variant>
        <vt:i4>12</vt:i4>
      </vt:variant>
    </vt:vector>
  </HeadingPairs>
  <TitlesOfParts>
    <vt:vector size="20" baseType="lpstr">
      <vt:lpstr>Arial</vt:lpstr>
      <vt:lpstr>Calibri</vt:lpstr>
      <vt:lpstr>Lucida Grande</vt:lpstr>
      <vt:lpstr>Times</vt:lpstr>
      <vt:lpstr>Times New Roman</vt:lpstr>
      <vt:lpstr>Wingdings</vt:lpstr>
      <vt:lpstr>Thème Office</vt:lpstr>
      <vt:lpstr>Grundlayout Weiss</vt:lpstr>
      <vt:lpstr> La loi PACTE du 22 mai 2019 et ses conséquences procédurales  (hors prescription des actions en contrefaçon et en nullité)  Réunion COMPI-IRPI du 26 novembre 2019  Jérôme TASSI Avocat au Barreau de Paris Spécialiste en propriété intellectuelle</vt:lpstr>
      <vt:lpstr>Ce que la loi ne contient pas</vt:lpstr>
      <vt:lpstr>Innovations de la loi PACTE</vt:lpstr>
      <vt:lpstr>Innovations de la loi PACTE</vt:lpstr>
      <vt:lpstr>Les dispositions communes aux procédures administratives en nullité et déchéance</vt:lpstr>
      <vt:lpstr>La nouvelle procédure administrative en déchéance</vt:lpstr>
      <vt:lpstr>La nouvelle procédure administrative en nullité</vt:lpstr>
      <vt:lpstr>La nouvelle procédure administrative en nullité</vt:lpstr>
      <vt:lpstr>La refonte de la procédure d’opposition devant l’INPI</vt:lpstr>
      <vt:lpstr>La nouvelle procédure de recours devant la CA</vt:lpstr>
      <vt:lpstr>La nouvelle procédure de recours devant la CA</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2017-12-18T10:17:08Z</dcterms:created>
  <dcterms:modified xsi:type="dcterms:W3CDTF">2019-11-25T20:46:09Z</dcterms:modified>
</cp:coreProperties>
</file>