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bookmarkIdSeed="2">
  <p:sldMasterIdLst>
    <p:sldMasterId id="2147484024" r:id="rId1"/>
    <p:sldMasterId id="2147484036" r:id="rId2"/>
  </p:sldMasterIdLst>
  <p:notesMasterIdLst>
    <p:notesMasterId r:id="rId10"/>
  </p:notesMasterIdLst>
  <p:handoutMasterIdLst>
    <p:handoutMasterId r:id="rId11"/>
  </p:handoutMasterIdLst>
  <p:sldIdLst>
    <p:sldId id="555" r:id="rId3"/>
    <p:sldId id="557" r:id="rId4"/>
    <p:sldId id="608" r:id="rId5"/>
    <p:sldId id="607" r:id="rId6"/>
    <p:sldId id="609" r:id="rId7"/>
    <p:sldId id="611" r:id="rId8"/>
    <p:sldId id="610" r:id="rId9"/>
  </p:sldIdLst>
  <p:sldSz cx="9144000" cy="6858000" type="screen4x3"/>
  <p:notesSz cx="6805613" cy="99393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E1B06F2-8A9A-4310-8982-D2E85A46FFDA}">
          <p14:sldIdLst>
            <p14:sldId id="555"/>
            <p14:sldId id="557"/>
            <p14:sldId id="608"/>
            <p14:sldId id="607"/>
            <p14:sldId id="609"/>
            <p14:sldId id="611"/>
            <p14:sldId id="610"/>
          </p14:sldIdLst>
        </p14:section>
        <p14:section name="Section sans titre" id="{0AB67ED0-8838-456C-911B-A017D96AC27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AEA"/>
    <a:srgbClr val="8CF4EA"/>
    <a:srgbClr val="FAFD00"/>
    <a:srgbClr val="FFFFFF"/>
    <a:srgbClr val="E3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7" d="100"/>
          <a:sy n="67" d="100"/>
        </p:scale>
        <p:origin x="12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18" y="-96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A857E-64D1-40D1-9C5F-D43B0E529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A6E870-D15C-400C-9384-9C905F619787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>
              <a:solidFill>
                <a:schemeClr val="accent6">
                  <a:lumMod val="75000"/>
                </a:schemeClr>
              </a:solidFill>
            </a:rPr>
            <a:t>L’optimisation des stratégies procédurales</a:t>
          </a:r>
        </a:p>
      </dgm:t>
    </dgm:pt>
    <dgm:pt modelId="{CF8443A8-E7B6-45BD-9D03-F6C6649D5CCA}" type="parTrans" cxnId="{5627AD4C-D4DC-4CEB-BA48-5A0C2E862F51}">
      <dgm:prSet/>
      <dgm:spPr/>
      <dgm:t>
        <a:bodyPr/>
        <a:lstStyle/>
        <a:p>
          <a:endParaRPr lang="fr-FR"/>
        </a:p>
      </dgm:t>
    </dgm:pt>
    <dgm:pt modelId="{41391D4E-C02F-41D0-80C3-D3D944D5BD5E}" type="sibTrans" cxnId="{5627AD4C-D4DC-4CEB-BA48-5A0C2E862F51}">
      <dgm:prSet/>
      <dgm:spPr/>
      <dgm:t>
        <a:bodyPr/>
        <a:lstStyle/>
        <a:p>
          <a:endParaRPr lang="fr-FR"/>
        </a:p>
      </dgm:t>
    </dgm:pt>
    <dgm:pt modelId="{5001805F-B979-474C-B109-36F2E834A098}">
      <dgm:prSet phldrT="[Texte]"/>
      <dgm:spPr/>
      <dgm:t>
        <a:bodyPr/>
        <a:lstStyle/>
        <a:p>
          <a:r>
            <a:rPr lang="fr-FR" dirty="0"/>
            <a:t>La rationalisation de la prise de décision</a:t>
          </a:r>
        </a:p>
      </dgm:t>
    </dgm:pt>
    <dgm:pt modelId="{BC89EFC6-77BF-4A4C-BA25-51D339408583}" type="parTrans" cxnId="{431051CF-514A-4F79-B536-FC525555FD5A}">
      <dgm:prSet/>
      <dgm:spPr/>
      <dgm:t>
        <a:bodyPr/>
        <a:lstStyle/>
        <a:p>
          <a:endParaRPr lang="fr-FR"/>
        </a:p>
      </dgm:t>
    </dgm:pt>
    <dgm:pt modelId="{C163DE23-D611-460F-8E25-907455C25558}" type="sibTrans" cxnId="{431051CF-514A-4F79-B536-FC525555FD5A}">
      <dgm:prSet/>
      <dgm:spPr/>
      <dgm:t>
        <a:bodyPr/>
        <a:lstStyle/>
        <a:p>
          <a:endParaRPr lang="fr-FR"/>
        </a:p>
      </dgm:t>
    </dgm:pt>
    <dgm:pt modelId="{BF0BDF7E-179A-4D78-BFAA-5070593480C5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>
              <a:solidFill>
                <a:schemeClr val="accent6">
                  <a:lumMod val="75000"/>
                </a:schemeClr>
              </a:solidFill>
            </a:rPr>
            <a:t>La diversification des stratégies procédurales</a:t>
          </a:r>
        </a:p>
      </dgm:t>
    </dgm:pt>
    <dgm:pt modelId="{96D10A7A-804E-4946-B328-B8A9D676B176}" type="parTrans" cxnId="{C4635998-758D-458E-B0B2-6E0ABA46816B}">
      <dgm:prSet/>
      <dgm:spPr/>
      <dgm:t>
        <a:bodyPr/>
        <a:lstStyle/>
        <a:p>
          <a:endParaRPr lang="fr-FR"/>
        </a:p>
      </dgm:t>
    </dgm:pt>
    <dgm:pt modelId="{56872FD7-A61A-4B24-8044-3E12225098BF}" type="sibTrans" cxnId="{C4635998-758D-458E-B0B2-6E0ABA46816B}">
      <dgm:prSet/>
      <dgm:spPr/>
      <dgm:t>
        <a:bodyPr/>
        <a:lstStyle/>
        <a:p>
          <a:endParaRPr lang="fr-FR"/>
        </a:p>
      </dgm:t>
    </dgm:pt>
    <dgm:pt modelId="{9BEFAA26-C3D5-4719-9628-06F035DF4FEE}">
      <dgm:prSet phldrT="[Texte]"/>
      <dgm:spPr/>
      <dgm:t>
        <a:bodyPr/>
        <a:lstStyle/>
        <a:p>
          <a:r>
            <a:rPr lang="fr-FR" dirty="0"/>
            <a:t>Les stratégies dans la riposte du défendeur</a:t>
          </a:r>
        </a:p>
      </dgm:t>
    </dgm:pt>
    <dgm:pt modelId="{0E4BBAA7-D5E9-4B91-A5D2-90E54ADE5F25}" type="parTrans" cxnId="{CDD3C616-885C-4AF6-A38A-8311C36D252E}">
      <dgm:prSet/>
      <dgm:spPr/>
      <dgm:t>
        <a:bodyPr/>
        <a:lstStyle/>
        <a:p>
          <a:endParaRPr lang="fr-FR"/>
        </a:p>
      </dgm:t>
    </dgm:pt>
    <dgm:pt modelId="{F5424AD2-91EA-43BC-A47F-D7ADF446B62E}" type="sibTrans" cxnId="{CDD3C616-885C-4AF6-A38A-8311C36D252E}">
      <dgm:prSet/>
      <dgm:spPr/>
      <dgm:t>
        <a:bodyPr/>
        <a:lstStyle/>
        <a:p>
          <a:endParaRPr lang="fr-FR"/>
        </a:p>
      </dgm:t>
    </dgm:pt>
    <dgm:pt modelId="{AB3A1FED-7553-4A2E-9EB3-02D988F0C248}">
      <dgm:prSet phldrT="[Texte]"/>
      <dgm:spPr/>
      <dgm:t>
        <a:bodyPr/>
        <a:lstStyle/>
        <a:p>
          <a:r>
            <a:rPr lang="fr-FR" dirty="0"/>
            <a:t>La concentration des procédures au sein de l’UE</a:t>
          </a:r>
        </a:p>
      </dgm:t>
    </dgm:pt>
    <dgm:pt modelId="{5FF6413F-DAB9-4E9E-AD2C-E2AE95BB3826}" type="parTrans" cxnId="{BA716153-7C45-4C38-B886-197F4D4B1A32}">
      <dgm:prSet/>
      <dgm:spPr/>
      <dgm:t>
        <a:bodyPr/>
        <a:lstStyle/>
        <a:p>
          <a:endParaRPr lang="fr-FR"/>
        </a:p>
      </dgm:t>
    </dgm:pt>
    <dgm:pt modelId="{C7A5C288-3564-44E4-947A-9A43017574BB}" type="sibTrans" cxnId="{BA716153-7C45-4C38-B886-197F4D4B1A32}">
      <dgm:prSet/>
      <dgm:spPr/>
      <dgm:t>
        <a:bodyPr/>
        <a:lstStyle/>
        <a:p>
          <a:endParaRPr lang="fr-FR"/>
        </a:p>
      </dgm:t>
    </dgm:pt>
    <dgm:pt modelId="{A3DFC000-FA93-4B87-B879-F4BD90D06D1B}">
      <dgm:prSet phldrT="[Texte]"/>
      <dgm:spPr/>
      <dgm:t>
        <a:bodyPr/>
        <a:lstStyle/>
        <a:p>
          <a:r>
            <a:rPr lang="fr-FR" dirty="0"/>
            <a:t>Les stratégies dans l’attaque du demandeur</a:t>
          </a:r>
        </a:p>
      </dgm:t>
    </dgm:pt>
    <dgm:pt modelId="{A6EBD3AA-1E3C-432B-AB84-98708F6D664B}" type="parTrans" cxnId="{6AED73B9-CFF3-49CF-9702-33CAF867827B}">
      <dgm:prSet/>
      <dgm:spPr/>
      <dgm:t>
        <a:bodyPr/>
        <a:lstStyle/>
        <a:p>
          <a:endParaRPr lang="fr-FR"/>
        </a:p>
      </dgm:t>
    </dgm:pt>
    <dgm:pt modelId="{1DFCEBCB-2077-4C87-AE32-E024A0FA9929}" type="sibTrans" cxnId="{6AED73B9-CFF3-49CF-9702-33CAF867827B}">
      <dgm:prSet/>
      <dgm:spPr/>
      <dgm:t>
        <a:bodyPr/>
        <a:lstStyle/>
        <a:p>
          <a:endParaRPr lang="fr-FR"/>
        </a:p>
      </dgm:t>
    </dgm:pt>
    <dgm:pt modelId="{9B95BC46-5343-4D5D-BEFC-CFADC18429A8}">
      <dgm:prSet phldrT="[Texte]"/>
      <dgm:spPr/>
      <dgm:t>
        <a:bodyPr/>
        <a:lstStyle/>
        <a:p>
          <a:endParaRPr lang="fr-FR" dirty="0"/>
        </a:p>
      </dgm:t>
    </dgm:pt>
    <dgm:pt modelId="{9084A20B-BAF1-421D-93F9-AABDFC002D6D}" type="parTrans" cxnId="{DA6DED6D-AC1B-4815-96BB-A94EFD342FB0}">
      <dgm:prSet/>
      <dgm:spPr/>
      <dgm:t>
        <a:bodyPr/>
        <a:lstStyle/>
        <a:p>
          <a:endParaRPr lang="fr-FR"/>
        </a:p>
      </dgm:t>
    </dgm:pt>
    <dgm:pt modelId="{D0400C1D-9A45-49FA-BFE2-3A69BC9F1856}" type="sibTrans" cxnId="{DA6DED6D-AC1B-4815-96BB-A94EFD342FB0}">
      <dgm:prSet/>
      <dgm:spPr/>
      <dgm:t>
        <a:bodyPr/>
        <a:lstStyle/>
        <a:p>
          <a:endParaRPr lang="fr-FR"/>
        </a:p>
      </dgm:t>
    </dgm:pt>
    <dgm:pt modelId="{E66E8560-074C-433E-9733-3FECC0FD9F81}">
      <dgm:prSet phldrT="[Texte]"/>
      <dgm:spPr/>
      <dgm:t>
        <a:bodyPr/>
        <a:lstStyle/>
        <a:p>
          <a:endParaRPr lang="fr-FR" dirty="0"/>
        </a:p>
      </dgm:t>
    </dgm:pt>
    <dgm:pt modelId="{673E2569-C757-4DE2-8EF0-E21E777062CF}" type="parTrans" cxnId="{3C369BDE-A6E8-40CD-A00E-F7FFCBDE652C}">
      <dgm:prSet/>
      <dgm:spPr/>
      <dgm:t>
        <a:bodyPr/>
        <a:lstStyle/>
        <a:p>
          <a:endParaRPr lang="fr-FR"/>
        </a:p>
      </dgm:t>
    </dgm:pt>
    <dgm:pt modelId="{44A0E1A3-5F84-464B-8642-C8344799C133}" type="sibTrans" cxnId="{3C369BDE-A6E8-40CD-A00E-F7FFCBDE652C}">
      <dgm:prSet/>
      <dgm:spPr/>
      <dgm:t>
        <a:bodyPr/>
        <a:lstStyle/>
        <a:p>
          <a:endParaRPr lang="fr-FR"/>
        </a:p>
      </dgm:t>
    </dgm:pt>
    <dgm:pt modelId="{C3C32CA2-1EE7-4800-BE4A-001B69090565}" type="pres">
      <dgm:prSet presAssocID="{859A857E-64D1-40D1-9C5F-D43B0E52935D}" presName="linear" presStyleCnt="0">
        <dgm:presLayoutVars>
          <dgm:animLvl val="lvl"/>
          <dgm:resizeHandles val="exact"/>
        </dgm:presLayoutVars>
      </dgm:prSet>
      <dgm:spPr/>
    </dgm:pt>
    <dgm:pt modelId="{090B4B17-A8CF-4854-83B7-BA35078BF436}" type="pres">
      <dgm:prSet presAssocID="{A0A6E870-D15C-400C-9384-9C905F61978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66C430-37D9-4C0B-AA76-21583C11178E}" type="pres">
      <dgm:prSet presAssocID="{A0A6E870-D15C-400C-9384-9C905F619787}" presName="childText" presStyleLbl="revTx" presStyleIdx="0" presStyleCnt="2">
        <dgm:presLayoutVars>
          <dgm:bulletEnabled val="1"/>
        </dgm:presLayoutVars>
      </dgm:prSet>
      <dgm:spPr/>
    </dgm:pt>
    <dgm:pt modelId="{6C98B695-64D1-4246-85AA-8BD0ACA4F0AA}" type="pres">
      <dgm:prSet presAssocID="{BF0BDF7E-179A-4D78-BFAA-5070593480C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12A52BF-2FB6-46FD-B231-0545F3A29285}" type="pres">
      <dgm:prSet presAssocID="{BF0BDF7E-179A-4D78-BFAA-5070593480C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DD3C616-885C-4AF6-A38A-8311C36D252E}" srcId="{BF0BDF7E-179A-4D78-BFAA-5070593480C5}" destId="{9BEFAA26-C3D5-4719-9628-06F035DF4FEE}" srcOrd="0" destOrd="0" parTransId="{0E4BBAA7-D5E9-4B91-A5D2-90E54ADE5F25}" sibTransId="{F5424AD2-91EA-43BC-A47F-D7ADF446B62E}"/>
    <dgm:cxn modelId="{91F7E219-ABAE-4351-AF56-CD1828747AFF}" type="presOf" srcId="{A0A6E870-D15C-400C-9384-9C905F619787}" destId="{090B4B17-A8CF-4854-83B7-BA35078BF436}" srcOrd="0" destOrd="0" presId="urn:microsoft.com/office/officeart/2005/8/layout/vList2"/>
    <dgm:cxn modelId="{2BE6DC25-1CEC-436F-91CE-93C30262B915}" type="presOf" srcId="{BF0BDF7E-179A-4D78-BFAA-5070593480C5}" destId="{6C98B695-64D1-4246-85AA-8BD0ACA4F0AA}" srcOrd="0" destOrd="0" presId="urn:microsoft.com/office/officeart/2005/8/layout/vList2"/>
    <dgm:cxn modelId="{5D37D23E-417F-4E47-B37E-0DC1D5F6D45B}" type="presOf" srcId="{A3DFC000-FA93-4B87-B879-F4BD90D06D1B}" destId="{812A52BF-2FB6-46FD-B231-0545F3A29285}" srcOrd="0" destOrd="1" presId="urn:microsoft.com/office/officeart/2005/8/layout/vList2"/>
    <dgm:cxn modelId="{43387068-FF35-41A0-9C59-9F3DD0B49C92}" type="presOf" srcId="{9B95BC46-5343-4D5D-BEFC-CFADC18429A8}" destId="{1D66C430-37D9-4C0B-AA76-21583C11178E}" srcOrd="0" destOrd="3" presId="urn:microsoft.com/office/officeart/2005/8/layout/vList2"/>
    <dgm:cxn modelId="{5627AD4C-D4DC-4CEB-BA48-5A0C2E862F51}" srcId="{859A857E-64D1-40D1-9C5F-D43B0E52935D}" destId="{A0A6E870-D15C-400C-9384-9C905F619787}" srcOrd="0" destOrd="0" parTransId="{CF8443A8-E7B6-45BD-9D03-F6C6649D5CCA}" sibTransId="{41391D4E-C02F-41D0-80C3-D3D944D5BD5E}"/>
    <dgm:cxn modelId="{DA6DED6D-AC1B-4815-96BB-A94EFD342FB0}" srcId="{A0A6E870-D15C-400C-9384-9C905F619787}" destId="{9B95BC46-5343-4D5D-BEFC-CFADC18429A8}" srcOrd="3" destOrd="0" parTransId="{9084A20B-BAF1-421D-93F9-AABDFC002D6D}" sibTransId="{D0400C1D-9A45-49FA-BFE2-3A69BC9F1856}"/>
    <dgm:cxn modelId="{51CCA96F-BE1A-484E-82C3-BC54DC3E6BB9}" type="presOf" srcId="{9BEFAA26-C3D5-4719-9628-06F035DF4FEE}" destId="{812A52BF-2FB6-46FD-B231-0545F3A29285}" srcOrd="0" destOrd="0" presId="urn:microsoft.com/office/officeart/2005/8/layout/vList2"/>
    <dgm:cxn modelId="{BA716153-7C45-4C38-B886-197F4D4B1A32}" srcId="{A0A6E870-D15C-400C-9384-9C905F619787}" destId="{AB3A1FED-7553-4A2E-9EB3-02D988F0C248}" srcOrd="1" destOrd="0" parTransId="{5FF6413F-DAB9-4E9E-AD2C-E2AE95BB3826}" sibTransId="{C7A5C288-3564-44E4-947A-9A43017574BB}"/>
    <dgm:cxn modelId="{5C4F7684-6F20-4D37-9384-DB63EBDD0CEF}" type="presOf" srcId="{E66E8560-074C-433E-9733-3FECC0FD9F81}" destId="{1D66C430-37D9-4C0B-AA76-21583C11178E}" srcOrd="0" destOrd="2" presId="urn:microsoft.com/office/officeart/2005/8/layout/vList2"/>
    <dgm:cxn modelId="{C4635998-758D-458E-B0B2-6E0ABA46816B}" srcId="{859A857E-64D1-40D1-9C5F-D43B0E52935D}" destId="{BF0BDF7E-179A-4D78-BFAA-5070593480C5}" srcOrd="1" destOrd="0" parTransId="{96D10A7A-804E-4946-B328-B8A9D676B176}" sibTransId="{56872FD7-A61A-4B24-8044-3E12225098BF}"/>
    <dgm:cxn modelId="{FE4A0CA1-F3C7-4FCF-9D67-E5000BA11C3A}" type="presOf" srcId="{859A857E-64D1-40D1-9C5F-D43B0E52935D}" destId="{C3C32CA2-1EE7-4800-BE4A-001B69090565}" srcOrd="0" destOrd="0" presId="urn:microsoft.com/office/officeart/2005/8/layout/vList2"/>
    <dgm:cxn modelId="{6AED73B9-CFF3-49CF-9702-33CAF867827B}" srcId="{BF0BDF7E-179A-4D78-BFAA-5070593480C5}" destId="{A3DFC000-FA93-4B87-B879-F4BD90D06D1B}" srcOrd="1" destOrd="0" parTransId="{A6EBD3AA-1E3C-432B-AB84-98708F6D664B}" sibTransId="{1DFCEBCB-2077-4C87-AE32-E024A0FA9929}"/>
    <dgm:cxn modelId="{0376A7C4-17C6-491C-B5AB-0AF62779E147}" type="presOf" srcId="{5001805F-B979-474C-B109-36F2E834A098}" destId="{1D66C430-37D9-4C0B-AA76-21583C11178E}" srcOrd="0" destOrd="0" presId="urn:microsoft.com/office/officeart/2005/8/layout/vList2"/>
    <dgm:cxn modelId="{431051CF-514A-4F79-B536-FC525555FD5A}" srcId="{A0A6E870-D15C-400C-9384-9C905F619787}" destId="{5001805F-B979-474C-B109-36F2E834A098}" srcOrd="0" destOrd="0" parTransId="{BC89EFC6-77BF-4A4C-BA25-51D339408583}" sibTransId="{C163DE23-D611-460F-8E25-907455C25558}"/>
    <dgm:cxn modelId="{3C369BDE-A6E8-40CD-A00E-F7FFCBDE652C}" srcId="{A0A6E870-D15C-400C-9384-9C905F619787}" destId="{E66E8560-074C-433E-9733-3FECC0FD9F81}" srcOrd="2" destOrd="0" parTransId="{673E2569-C757-4DE2-8EF0-E21E777062CF}" sibTransId="{44A0E1A3-5F84-464B-8642-C8344799C133}"/>
    <dgm:cxn modelId="{FA92CEDE-B93F-47DF-8EAC-11838EC2B406}" type="presOf" srcId="{AB3A1FED-7553-4A2E-9EB3-02D988F0C248}" destId="{1D66C430-37D9-4C0B-AA76-21583C11178E}" srcOrd="0" destOrd="1" presId="urn:microsoft.com/office/officeart/2005/8/layout/vList2"/>
    <dgm:cxn modelId="{A2C558DB-B019-463E-A2D3-8CBB59853D94}" type="presParOf" srcId="{C3C32CA2-1EE7-4800-BE4A-001B69090565}" destId="{090B4B17-A8CF-4854-83B7-BA35078BF436}" srcOrd="0" destOrd="0" presId="urn:microsoft.com/office/officeart/2005/8/layout/vList2"/>
    <dgm:cxn modelId="{4D20769C-B6CA-4F95-AAED-7D45D94157E3}" type="presParOf" srcId="{C3C32CA2-1EE7-4800-BE4A-001B69090565}" destId="{1D66C430-37D9-4C0B-AA76-21583C11178E}" srcOrd="1" destOrd="0" presId="urn:microsoft.com/office/officeart/2005/8/layout/vList2"/>
    <dgm:cxn modelId="{04DD847F-006C-4CCC-9A12-994528676208}" type="presParOf" srcId="{C3C32CA2-1EE7-4800-BE4A-001B69090565}" destId="{6C98B695-64D1-4246-85AA-8BD0ACA4F0AA}" srcOrd="2" destOrd="0" presId="urn:microsoft.com/office/officeart/2005/8/layout/vList2"/>
    <dgm:cxn modelId="{ED93E032-7E3E-446E-A16A-A4A34ABE8CF4}" type="presParOf" srcId="{C3C32CA2-1EE7-4800-BE4A-001B69090565}" destId="{812A52BF-2FB6-46FD-B231-0545F3A2928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8EB08-3A83-44A8-9D5F-AE25165C8E2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2112F72-5C3D-430A-8E75-0C184DA2DDB3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>
              <a:solidFill>
                <a:schemeClr val="accent6">
                  <a:lumMod val="75000"/>
                </a:schemeClr>
              </a:solidFill>
            </a:rPr>
            <a:t>Déterminer le profil de la partie adverse</a:t>
          </a:r>
        </a:p>
      </dgm:t>
    </dgm:pt>
    <dgm:pt modelId="{1635CAAD-5D46-4DEB-BB4D-3FB4A9351F94}" type="parTrans" cxnId="{0784F61C-DA4A-470C-B8CA-3FF6BE045016}">
      <dgm:prSet/>
      <dgm:spPr/>
      <dgm:t>
        <a:bodyPr/>
        <a:lstStyle/>
        <a:p>
          <a:endParaRPr lang="fr-FR"/>
        </a:p>
      </dgm:t>
    </dgm:pt>
    <dgm:pt modelId="{7D8C8E49-499F-454E-85CB-B671051C5015}" type="sibTrans" cxnId="{0784F61C-DA4A-470C-B8CA-3FF6BE045016}">
      <dgm:prSet/>
      <dgm:spPr/>
      <dgm:t>
        <a:bodyPr/>
        <a:lstStyle/>
        <a:p>
          <a:endParaRPr lang="fr-FR"/>
        </a:p>
      </dgm:t>
    </dgm:pt>
    <dgm:pt modelId="{4B18A1B2-4BC3-490D-8E12-B2273893163E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>
              <a:solidFill>
                <a:schemeClr val="accent6">
                  <a:lumMod val="75000"/>
                </a:schemeClr>
              </a:solidFill>
            </a:rPr>
            <a:t>L’optimisation de l’évaluation des chances de succès</a:t>
          </a:r>
        </a:p>
      </dgm:t>
    </dgm:pt>
    <dgm:pt modelId="{9121210E-3E83-4A46-9E0D-63741C5C2280}" type="parTrans" cxnId="{1A612637-0D1B-4249-94C2-B89225669C85}">
      <dgm:prSet/>
      <dgm:spPr/>
      <dgm:t>
        <a:bodyPr/>
        <a:lstStyle/>
        <a:p>
          <a:endParaRPr lang="fr-FR"/>
        </a:p>
      </dgm:t>
    </dgm:pt>
    <dgm:pt modelId="{A41B6C92-0906-4FF0-8344-B97ADC9B80CF}" type="sibTrans" cxnId="{1A612637-0D1B-4249-94C2-B89225669C85}">
      <dgm:prSet/>
      <dgm:spPr/>
      <dgm:t>
        <a:bodyPr/>
        <a:lstStyle/>
        <a:p>
          <a:endParaRPr lang="fr-FR"/>
        </a:p>
      </dgm:t>
    </dgm:pt>
    <dgm:pt modelId="{011D566E-895E-446E-896C-E08B0DF73B02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>
              <a:solidFill>
                <a:schemeClr val="accent6">
                  <a:lumMod val="75000"/>
                </a:schemeClr>
              </a:solidFill>
            </a:rPr>
            <a:t>Le profil des Tribunaux pour un choix éclairé</a:t>
          </a:r>
        </a:p>
      </dgm:t>
    </dgm:pt>
    <dgm:pt modelId="{1212CF76-A4D8-49F0-BE15-89749C50D9FD}" type="parTrans" cxnId="{931A813B-0D9A-4431-A1E9-236681CF66F1}">
      <dgm:prSet/>
      <dgm:spPr/>
      <dgm:t>
        <a:bodyPr/>
        <a:lstStyle/>
        <a:p>
          <a:endParaRPr lang="fr-FR"/>
        </a:p>
      </dgm:t>
    </dgm:pt>
    <dgm:pt modelId="{35368D81-63E1-4361-B94C-8CD69051077D}" type="sibTrans" cxnId="{931A813B-0D9A-4431-A1E9-236681CF66F1}">
      <dgm:prSet/>
      <dgm:spPr/>
      <dgm:t>
        <a:bodyPr/>
        <a:lstStyle/>
        <a:p>
          <a:endParaRPr lang="fr-FR"/>
        </a:p>
      </dgm:t>
    </dgm:pt>
    <dgm:pt modelId="{4B5BC266-772F-4AD5-A2C2-F1CB05874977}" type="pres">
      <dgm:prSet presAssocID="{CC58EB08-3A83-44A8-9D5F-AE25165C8E26}" presName="Name0" presStyleCnt="0">
        <dgm:presLayoutVars>
          <dgm:chMax val="7"/>
          <dgm:chPref val="7"/>
          <dgm:dir/>
        </dgm:presLayoutVars>
      </dgm:prSet>
      <dgm:spPr/>
    </dgm:pt>
    <dgm:pt modelId="{1D202126-8E70-46CF-8B05-BE846C048311}" type="pres">
      <dgm:prSet presAssocID="{CC58EB08-3A83-44A8-9D5F-AE25165C8E26}" presName="Name1" presStyleCnt="0"/>
      <dgm:spPr/>
    </dgm:pt>
    <dgm:pt modelId="{1BE2495B-3DF0-4B79-9319-A8CD46D63B6E}" type="pres">
      <dgm:prSet presAssocID="{CC58EB08-3A83-44A8-9D5F-AE25165C8E26}" presName="cycle" presStyleCnt="0"/>
      <dgm:spPr/>
    </dgm:pt>
    <dgm:pt modelId="{E5FFE055-E7D8-48C1-9609-407EB83609E6}" type="pres">
      <dgm:prSet presAssocID="{CC58EB08-3A83-44A8-9D5F-AE25165C8E26}" presName="srcNode" presStyleLbl="node1" presStyleIdx="0" presStyleCnt="3"/>
      <dgm:spPr/>
    </dgm:pt>
    <dgm:pt modelId="{CC30F0BD-440B-4F54-B76F-458C886C5F2B}" type="pres">
      <dgm:prSet presAssocID="{CC58EB08-3A83-44A8-9D5F-AE25165C8E26}" presName="conn" presStyleLbl="parChTrans1D2" presStyleIdx="0" presStyleCnt="1"/>
      <dgm:spPr/>
    </dgm:pt>
    <dgm:pt modelId="{F2CBB8BA-477C-415D-A504-2477110251CF}" type="pres">
      <dgm:prSet presAssocID="{CC58EB08-3A83-44A8-9D5F-AE25165C8E26}" presName="extraNode" presStyleLbl="node1" presStyleIdx="0" presStyleCnt="3"/>
      <dgm:spPr/>
    </dgm:pt>
    <dgm:pt modelId="{C83DD283-6818-408D-9609-A7897A830584}" type="pres">
      <dgm:prSet presAssocID="{CC58EB08-3A83-44A8-9D5F-AE25165C8E26}" presName="dstNode" presStyleLbl="node1" presStyleIdx="0" presStyleCnt="3"/>
      <dgm:spPr/>
    </dgm:pt>
    <dgm:pt modelId="{E86A3DE1-80AF-4793-B269-20D6AD50299D}" type="pres">
      <dgm:prSet presAssocID="{32112F72-5C3D-430A-8E75-0C184DA2DDB3}" presName="text_1" presStyleLbl="node1" presStyleIdx="0" presStyleCnt="3" custLinFactNeighborX="828" custLinFactNeighborY="890">
        <dgm:presLayoutVars>
          <dgm:bulletEnabled val="1"/>
        </dgm:presLayoutVars>
      </dgm:prSet>
      <dgm:spPr/>
    </dgm:pt>
    <dgm:pt modelId="{6CF5C262-697F-40AC-9CEB-198E65DEBD5A}" type="pres">
      <dgm:prSet presAssocID="{32112F72-5C3D-430A-8E75-0C184DA2DDB3}" presName="accent_1" presStyleCnt="0"/>
      <dgm:spPr/>
    </dgm:pt>
    <dgm:pt modelId="{1085CAD2-4646-4EDD-9409-A39102F4ECC1}" type="pres">
      <dgm:prSet presAssocID="{32112F72-5C3D-430A-8E75-0C184DA2DDB3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 t="-31000" b="-31000"/>
          </a:stretch>
        </a:blipFill>
      </dgm:spPr>
    </dgm:pt>
    <dgm:pt modelId="{325D702D-9B1E-4A4F-B347-4E1838FC18A4}" type="pres">
      <dgm:prSet presAssocID="{4B18A1B2-4BC3-490D-8E12-B2273893163E}" presName="text_2" presStyleLbl="node1" presStyleIdx="1" presStyleCnt="3">
        <dgm:presLayoutVars>
          <dgm:bulletEnabled val="1"/>
        </dgm:presLayoutVars>
      </dgm:prSet>
      <dgm:spPr/>
    </dgm:pt>
    <dgm:pt modelId="{302FFE2A-6F09-4AB0-9E0C-284441F8B68F}" type="pres">
      <dgm:prSet presAssocID="{4B18A1B2-4BC3-490D-8E12-B2273893163E}" presName="accent_2" presStyleCnt="0"/>
      <dgm:spPr/>
    </dgm:pt>
    <dgm:pt modelId="{F26D9FA9-9D7F-464E-9046-A466C259403B}" type="pres">
      <dgm:prSet presAssocID="{4B18A1B2-4BC3-490D-8E12-B2273893163E}" presName="accentRepeatNode" presStyleLbl="solidFgAcc1" presStyleIdx="1" presStyleCnt="3"/>
      <dgm:spPr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DF688A24-253F-4AE2-BAFD-2EA36277F8B2}" type="pres">
      <dgm:prSet presAssocID="{011D566E-895E-446E-896C-E08B0DF73B02}" presName="text_3" presStyleLbl="node1" presStyleIdx="2" presStyleCnt="3">
        <dgm:presLayoutVars>
          <dgm:bulletEnabled val="1"/>
        </dgm:presLayoutVars>
      </dgm:prSet>
      <dgm:spPr/>
    </dgm:pt>
    <dgm:pt modelId="{9B574D01-6547-4E1E-9081-96300A60211F}" type="pres">
      <dgm:prSet presAssocID="{011D566E-895E-446E-896C-E08B0DF73B02}" presName="accent_3" presStyleCnt="0"/>
      <dgm:spPr/>
    </dgm:pt>
    <dgm:pt modelId="{589B4002-67B3-4AFA-835C-59B50450FA91}" type="pres">
      <dgm:prSet presAssocID="{011D566E-895E-446E-896C-E08B0DF73B02}" presName="accentRepeatNode" presStyleLbl="solidFgAcc1" presStyleIdx="2" presStyleCnt="3"/>
      <dgm:spPr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</dgm:ptLst>
  <dgm:cxnLst>
    <dgm:cxn modelId="{43BA2511-6A2D-4579-BFDB-1BF61E92B5B5}" type="presOf" srcId="{011D566E-895E-446E-896C-E08B0DF73B02}" destId="{DF688A24-253F-4AE2-BAFD-2EA36277F8B2}" srcOrd="0" destOrd="0" presId="urn:microsoft.com/office/officeart/2008/layout/VerticalCurvedList"/>
    <dgm:cxn modelId="{0784F61C-DA4A-470C-B8CA-3FF6BE045016}" srcId="{CC58EB08-3A83-44A8-9D5F-AE25165C8E26}" destId="{32112F72-5C3D-430A-8E75-0C184DA2DDB3}" srcOrd="0" destOrd="0" parTransId="{1635CAAD-5D46-4DEB-BB4D-3FB4A9351F94}" sibTransId="{7D8C8E49-499F-454E-85CB-B671051C5015}"/>
    <dgm:cxn modelId="{FB314030-B0ED-476D-875C-0ADCFCDDFC07}" type="presOf" srcId="{7D8C8E49-499F-454E-85CB-B671051C5015}" destId="{CC30F0BD-440B-4F54-B76F-458C886C5F2B}" srcOrd="0" destOrd="0" presId="urn:microsoft.com/office/officeart/2008/layout/VerticalCurvedList"/>
    <dgm:cxn modelId="{1A788436-8E9C-4C1E-B236-05BA674097F2}" type="presOf" srcId="{CC58EB08-3A83-44A8-9D5F-AE25165C8E26}" destId="{4B5BC266-772F-4AD5-A2C2-F1CB05874977}" srcOrd="0" destOrd="0" presId="urn:microsoft.com/office/officeart/2008/layout/VerticalCurvedList"/>
    <dgm:cxn modelId="{1A612637-0D1B-4249-94C2-B89225669C85}" srcId="{CC58EB08-3A83-44A8-9D5F-AE25165C8E26}" destId="{4B18A1B2-4BC3-490D-8E12-B2273893163E}" srcOrd="1" destOrd="0" parTransId="{9121210E-3E83-4A46-9E0D-63741C5C2280}" sibTransId="{A41B6C92-0906-4FF0-8344-B97ADC9B80CF}"/>
    <dgm:cxn modelId="{282F3838-1E72-4E12-882C-FD8AEAC07B08}" type="presOf" srcId="{4B18A1B2-4BC3-490D-8E12-B2273893163E}" destId="{325D702D-9B1E-4A4F-B347-4E1838FC18A4}" srcOrd="0" destOrd="0" presId="urn:microsoft.com/office/officeart/2008/layout/VerticalCurvedList"/>
    <dgm:cxn modelId="{931A813B-0D9A-4431-A1E9-236681CF66F1}" srcId="{CC58EB08-3A83-44A8-9D5F-AE25165C8E26}" destId="{011D566E-895E-446E-896C-E08B0DF73B02}" srcOrd="2" destOrd="0" parTransId="{1212CF76-A4D8-49F0-BE15-89749C50D9FD}" sibTransId="{35368D81-63E1-4361-B94C-8CD69051077D}"/>
    <dgm:cxn modelId="{3EB0E093-B313-4FAE-8E4B-626E8C4A87AD}" type="presOf" srcId="{32112F72-5C3D-430A-8E75-0C184DA2DDB3}" destId="{E86A3DE1-80AF-4793-B269-20D6AD50299D}" srcOrd="0" destOrd="0" presId="urn:microsoft.com/office/officeart/2008/layout/VerticalCurvedList"/>
    <dgm:cxn modelId="{BC8F26DA-530D-4C58-AA85-BA48055CA82E}" type="presParOf" srcId="{4B5BC266-772F-4AD5-A2C2-F1CB05874977}" destId="{1D202126-8E70-46CF-8B05-BE846C048311}" srcOrd="0" destOrd="0" presId="urn:microsoft.com/office/officeart/2008/layout/VerticalCurvedList"/>
    <dgm:cxn modelId="{B3F642B8-5B7C-4B07-9A19-01332CCB8AEB}" type="presParOf" srcId="{1D202126-8E70-46CF-8B05-BE846C048311}" destId="{1BE2495B-3DF0-4B79-9319-A8CD46D63B6E}" srcOrd="0" destOrd="0" presId="urn:microsoft.com/office/officeart/2008/layout/VerticalCurvedList"/>
    <dgm:cxn modelId="{901958F3-25A2-4C9D-9255-E69A80315CFE}" type="presParOf" srcId="{1BE2495B-3DF0-4B79-9319-A8CD46D63B6E}" destId="{E5FFE055-E7D8-48C1-9609-407EB83609E6}" srcOrd="0" destOrd="0" presId="urn:microsoft.com/office/officeart/2008/layout/VerticalCurvedList"/>
    <dgm:cxn modelId="{B29E53AF-45BF-4200-80AA-AE565A4C5907}" type="presParOf" srcId="{1BE2495B-3DF0-4B79-9319-A8CD46D63B6E}" destId="{CC30F0BD-440B-4F54-B76F-458C886C5F2B}" srcOrd="1" destOrd="0" presId="urn:microsoft.com/office/officeart/2008/layout/VerticalCurvedList"/>
    <dgm:cxn modelId="{6FB86EBF-4D42-4B9E-B798-6C4E8EAB264C}" type="presParOf" srcId="{1BE2495B-3DF0-4B79-9319-A8CD46D63B6E}" destId="{F2CBB8BA-477C-415D-A504-2477110251CF}" srcOrd="2" destOrd="0" presId="urn:microsoft.com/office/officeart/2008/layout/VerticalCurvedList"/>
    <dgm:cxn modelId="{D41D6D1E-E6A4-4119-BB3B-0B5258BDB646}" type="presParOf" srcId="{1BE2495B-3DF0-4B79-9319-A8CD46D63B6E}" destId="{C83DD283-6818-408D-9609-A7897A830584}" srcOrd="3" destOrd="0" presId="urn:microsoft.com/office/officeart/2008/layout/VerticalCurvedList"/>
    <dgm:cxn modelId="{61AA4579-8A17-42AD-A2E0-B597621D7C45}" type="presParOf" srcId="{1D202126-8E70-46CF-8B05-BE846C048311}" destId="{E86A3DE1-80AF-4793-B269-20D6AD50299D}" srcOrd="1" destOrd="0" presId="urn:microsoft.com/office/officeart/2008/layout/VerticalCurvedList"/>
    <dgm:cxn modelId="{71318B1C-C6C8-498B-BDE5-F96AE9FE9CF6}" type="presParOf" srcId="{1D202126-8E70-46CF-8B05-BE846C048311}" destId="{6CF5C262-697F-40AC-9CEB-198E65DEBD5A}" srcOrd="2" destOrd="0" presId="urn:microsoft.com/office/officeart/2008/layout/VerticalCurvedList"/>
    <dgm:cxn modelId="{E0977CF6-0657-40A2-B868-9255A7BE7BA4}" type="presParOf" srcId="{6CF5C262-697F-40AC-9CEB-198E65DEBD5A}" destId="{1085CAD2-4646-4EDD-9409-A39102F4ECC1}" srcOrd="0" destOrd="0" presId="urn:microsoft.com/office/officeart/2008/layout/VerticalCurvedList"/>
    <dgm:cxn modelId="{36646040-FB55-459B-8B46-CF440B0FC0C5}" type="presParOf" srcId="{1D202126-8E70-46CF-8B05-BE846C048311}" destId="{325D702D-9B1E-4A4F-B347-4E1838FC18A4}" srcOrd="3" destOrd="0" presId="urn:microsoft.com/office/officeart/2008/layout/VerticalCurvedList"/>
    <dgm:cxn modelId="{209F8DC2-4533-4F50-ADE9-029F968794C3}" type="presParOf" srcId="{1D202126-8E70-46CF-8B05-BE846C048311}" destId="{302FFE2A-6F09-4AB0-9E0C-284441F8B68F}" srcOrd="4" destOrd="0" presId="urn:microsoft.com/office/officeart/2008/layout/VerticalCurvedList"/>
    <dgm:cxn modelId="{112B0D62-61E8-45D8-875D-117963ECCABB}" type="presParOf" srcId="{302FFE2A-6F09-4AB0-9E0C-284441F8B68F}" destId="{F26D9FA9-9D7F-464E-9046-A466C259403B}" srcOrd="0" destOrd="0" presId="urn:microsoft.com/office/officeart/2008/layout/VerticalCurvedList"/>
    <dgm:cxn modelId="{71654EB7-2ACD-422B-9869-DBC77E6F21DD}" type="presParOf" srcId="{1D202126-8E70-46CF-8B05-BE846C048311}" destId="{DF688A24-253F-4AE2-BAFD-2EA36277F8B2}" srcOrd="5" destOrd="0" presId="urn:microsoft.com/office/officeart/2008/layout/VerticalCurvedList"/>
    <dgm:cxn modelId="{8C3E3330-851B-4212-8140-0B9BDC316136}" type="presParOf" srcId="{1D202126-8E70-46CF-8B05-BE846C048311}" destId="{9B574D01-6547-4E1E-9081-96300A60211F}" srcOrd="6" destOrd="0" presId="urn:microsoft.com/office/officeart/2008/layout/VerticalCurvedList"/>
    <dgm:cxn modelId="{71043481-6B29-4CDC-8684-3D2766660D7D}" type="presParOf" srcId="{9B574D01-6547-4E1E-9081-96300A60211F}" destId="{589B4002-67B3-4AFA-835C-59B50450FA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E3924-7BF4-4A06-9258-AD08BA48003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E740B8C-931E-4BD0-92AD-11328E6161F3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/>
            <a:t>Gain espéré</a:t>
          </a:r>
        </a:p>
      </dgm:t>
    </dgm:pt>
    <dgm:pt modelId="{D226F0E6-137B-49DA-B8DC-55D0875099DD}" type="parTrans" cxnId="{A21EB543-690C-4EC8-9AC0-9E4D165E4F55}">
      <dgm:prSet/>
      <dgm:spPr/>
      <dgm:t>
        <a:bodyPr/>
        <a:lstStyle/>
        <a:p>
          <a:endParaRPr lang="fr-FR"/>
        </a:p>
      </dgm:t>
    </dgm:pt>
    <dgm:pt modelId="{1597C7A2-EF32-4816-A201-14FF202B781A}" type="sibTrans" cxnId="{A21EB543-690C-4EC8-9AC0-9E4D165E4F55}">
      <dgm:prSet/>
      <dgm:spPr/>
      <dgm:t>
        <a:bodyPr/>
        <a:lstStyle/>
        <a:p>
          <a:endParaRPr lang="fr-FR"/>
        </a:p>
      </dgm:t>
    </dgm:pt>
    <dgm:pt modelId="{1D5988D8-3153-446E-AE1D-233625EEDDF9}">
      <dgm:prSet phldrT="[Texte]"/>
      <dgm:spPr/>
      <dgm:t>
        <a:bodyPr/>
        <a:lstStyle/>
        <a:p>
          <a:r>
            <a:rPr lang="fr-FR" dirty="0"/>
            <a:t>30.000 € de dommages-intérêts</a:t>
          </a:r>
        </a:p>
      </dgm:t>
    </dgm:pt>
    <dgm:pt modelId="{6D8A751A-A562-4FF0-9A73-C48DCC2DB976}" type="parTrans" cxnId="{2DD717BD-2830-4F73-B50D-AC3D4A3CF271}">
      <dgm:prSet/>
      <dgm:spPr/>
      <dgm:t>
        <a:bodyPr/>
        <a:lstStyle/>
        <a:p>
          <a:endParaRPr lang="fr-FR"/>
        </a:p>
      </dgm:t>
    </dgm:pt>
    <dgm:pt modelId="{0FEC9544-86F9-45A7-9CDB-F015203D15FB}" type="sibTrans" cxnId="{2DD717BD-2830-4F73-B50D-AC3D4A3CF271}">
      <dgm:prSet/>
      <dgm:spPr/>
      <dgm:t>
        <a:bodyPr/>
        <a:lstStyle/>
        <a:p>
          <a:endParaRPr lang="fr-FR"/>
        </a:p>
      </dgm:t>
    </dgm:pt>
    <dgm:pt modelId="{38A1DA96-9B67-4860-957E-414C323DB9B4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/>
            <a:t>Risque actuel</a:t>
          </a:r>
        </a:p>
      </dgm:t>
    </dgm:pt>
    <dgm:pt modelId="{9388B403-CB2D-4BB9-91F9-30DC79C72914}" type="parTrans" cxnId="{EDDD28F5-8FEB-48B5-A77D-BC30C2B63BD0}">
      <dgm:prSet/>
      <dgm:spPr/>
      <dgm:t>
        <a:bodyPr/>
        <a:lstStyle/>
        <a:p>
          <a:endParaRPr lang="fr-FR"/>
        </a:p>
      </dgm:t>
    </dgm:pt>
    <dgm:pt modelId="{323278A4-2978-4E13-8E89-D659073B6A27}" type="sibTrans" cxnId="{EDDD28F5-8FEB-48B5-A77D-BC30C2B63BD0}">
      <dgm:prSet/>
      <dgm:spPr/>
      <dgm:t>
        <a:bodyPr/>
        <a:lstStyle/>
        <a:p>
          <a:endParaRPr lang="fr-FR"/>
        </a:p>
      </dgm:t>
    </dgm:pt>
    <dgm:pt modelId="{52560F62-ED12-4CCB-B338-2DC9AC4BF94C}">
      <dgm:prSet phldrT="[Texte]"/>
      <dgm:spPr/>
      <dgm:t>
        <a:bodyPr/>
        <a:lstStyle/>
        <a:p>
          <a:r>
            <a:rPr lang="fr-FR" dirty="0"/>
            <a:t>Déchéance/nullité de la marque opposée (pour les produits opposés)</a:t>
          </a:r>
        </a:p>
      </dgm:t>
    </dgm:pt>
    <dgm:pt modelId="{36D97019-CD5E-4186-920B-D7967C5F49F2}" type="parTrans" cxnId="{9DC5BDD7-A76A-4328-9EE9-F4ED155AA00A}">
      <dgm:prSet/>
      <dgm:spPr/>
      <dgm:t>
        <a:bodyPr/>
        <a:lstStyle/>
        <a:p>
          <a:endParaRPr lang="fr-FR"/>
        </a:p>
      </dgm:t>
    </dgm:pt>
    <dgm:pt modelId="{68B876A8-161E-498B-8179-22FDD1D0E6BA}" type="sibTrans" cxnId="{9DC5BDD7-A76A-4328-9EE9-F4ED155AA00A}">
      <dgm:prSet/>
      <dgm:spPr/>
      <dgm:t>
        <a:bodyPr/>
        <a:lstStyle/>
        <a:p>
          <a:endParaRPr lang="fr-FR"/>
        </a:p>
      </dgm:t>
    </dgm:pt>
    <dgm:pt modelId="{CE95DDBE-C6CB-45D2-AB1A-467ED76CE4AF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/>
            <a:t>Risque demain (après transposition)</a:t>
          </a:r>
        </a:p>
      </dgm:t>
    </dgm:pt>
    <dgm:pt modelId="{585AB2DC-55B5-4B06-A261-DD3423BAE698}" type="parTrans" cxnId="{559EE0D2-5E83-4E96-B8BB-6D8C2BA0A2C4}">
      <dgm:prSet/>
      <dgm:spPr/>
      <dgm:t>
        <a:bodyPr/>
        <a:lstStyle/>
        <a:p>
          <a:endParaRPr lang="fr-FR"/>
        </a:p>
      </dgm:t>
    </dgm:pt>
    <dgm:pt modelId="{9D8C4187-5E60-42CD-A48D-2B3C33827F29}" type="sibTrans" cxnId="{559EE0D2-5E83-4E96-B8BB-6D8C2BA0A2C4}">
      <dgm:prSet/>
      <dgm:spPr/>
      <dgm:t>
        <a:bodyPr/>
        <a:lstStyle/>
        <a:p>
          <a:endParaRPr lang="fr-FR"/>
        </a:p>
      </dgm:t>
    </dgm:pt>
    <dgm:pt modelId="{6DDFE7E9-44C3-4EAD-8DC4-47E5A6B0E550}">
      <dgm:prSet phldrT="[Texte]"/>
      <dgm:spPr/>
      <dgm:t>
        <a:bodyPr/>
        <a:lstStyle/>
        <a:p>
          <a:r>
            <a:rPr lang="fr-FR" dirty="0"/>
            <a:t>Déchéance/nullité de la marque opposée (pour les produits opposés)</a:t>
          </a:r>
          <a:endParaRPr lang="fr-FR" b="1" dirty="0"/>
        </a:p>
      </dgm:t>
    </dgm:pt>
    <dgm:pt modelId="{68F8F8C8-BD4D-4EF0-A0D4-5100F75BF59E}" type="parTrans" cxnId="{678C05E1-1B41-493B-829F-2AC8D8B91386}">
      <dgm:prSet/>
      <dgm:spPr/>
      <dgm:t>
        <a:bodyPr/>
        <a:lstStyle/>
        <a:p>
          <a:endParaRPr lang="fr-FR"/>
        </a:p>
      </dgm:t>
    </dgm:pt>
    <dgm:pt modelId="{62A81D64-0459-4B18-9D06-EE6783575988}" type="sibTrans" cxnId="{678C05E1-1B41-493B-829F-2AC8D8B91386}">
      <dgm:prSet/>
      <dgm:spPr/>
      <dgm:t>
        <a:bodyPr/>
        <a:lstStyle/>
        <a:p>
          <a:endParaRPr lang="fr-FR"/>
        </a:p>
      </dgm:t>
    </dgm:pt>
    <dgm:pt modelId="{A04C0D12-1D19-4DBB-B6AF-8CD25BD6100C}">
      <dgm:prSet phldrT="[Texte]"/>
      <dgm:spPr/>
      <dgm:t>
        <a:bodyPr/>
        <a:lstStyle/>
        <a:p>
          <a:r>
            <a:rPr lang="fr-FR" dirty="0"/>
            <a:t>10.000 € d’article 700 à payer à la partie adverse + ses coûts</a:t>
          </a:r>
          <a:endParaRPr lang="fr-FR" b="1" dirty="0"/>
        </a:p>
      </dgm:t>
    </dgm:pt>
    <dgm:pt modelId="{13C671F9-4BA4-4D8D-8D77-690CE4C6A6B5}" type="parTrans" cxnId="{3775C4C4-9228-405D-93F7-3172689E23AC}">
      <dgm:prSet/>
      <dgm:spPr/>
      <dgm:t>
        <a:bodyPr/>
        <a:lstStyle/>
        <a:p>
          <a:endParaRPr lang="fr-FR"/>
        </a:p>
      </dgm:t>
    </dgm:pt>
    <dgm:pt modelId="{5EFB841B-D3E4-4149-A05D-3B87FDD25DE1}" type="sibTrans" cxnId="{3775C4C4-9228-405D-93F7-3172689E23AC}">
      <dgm:prSet/>
      <dgm:spPr/>
      <dgm:t>
        <a:bodyPr/>
        <a:lstStyle/>
        <a:p>
          <a:endParaRPr lang="fr-FR"/>
        </a:p>
      </dgm:t>
    </dgm:pt>
    <dgm:pt modelId="{5F480B2E-AD61-4BD7-9B3B-C2D47BD200A8}">
      <dgm:prSet phldrT="[Texte]"/>
      <dgm:spPr/>
      <dgm:t>
        <a:bodyPr/>
        <a:lstStyle/>
        <a:p>
          <a:r>
            <a:rPr lang="fr-FR" b="1" dirty="0"/>
            <a:t>Déchéance pour tous les produits et services de la marque opposés + coûts pour justifier l’exploitation</a:t>
          </a:r>
        </a:p>
      </dgm:t>
    </dgm:pt>
    <dgm:pt modelId="{F0950CCB-577A-4E57-B757-D48053DA12D0}" type="parTrans" cxnId="{6659ABF1-B4D8-4B98-9461-01DE03ACB951}">
      <dgm:prSet/>
      <dgm:spPr/>
      <dgm:t>
        <a:bodyPr/>
        <a:lstStyle/>
        <a:p>
          <a:endParaRPr lang="fr-FR"/>
        </a:p>
      </dgm:t>
    </dgm:pt>
    <dgm:pt modelId="{374E731F-1A74-43A6-8D92-DD8DA0F014AE}" type="sibTrans" cxnId="{6659ABF1-B4D8-4B98-9461-01DE03ACB951}">
      <dgm:prSet/>
      <dgm:spPr/>
      <dgm:t>
        <a:bodyPr/>
        <a:lstStyle/>
        <a:p>
          <a:endParaRPr lang="fr-FR"/>
        </a:p>
      </dgm:t>
    </dgm:pt>
    <dgm:pt modelId="{A7AABA52-7DA9-46CD-9012-80C6B42C9863}">
      <dgm:prSet phldrT="[Texte]"/>
      <dgm:spPr/>
      <dgm:t>
        <a:bodyPr/>
        <a:lstStyle/>
        <a:p>
          <a:r>
            <a:rPr lang="fr-FR" b="1" dirty="0"/>
            <a:t>Déchéance pour toutes ses autres marques susceptibles de déchéance + coûts pour justifier l’exploitation</a:t>
          </a:r>
        </a:p>
      </dgm:t>
    </dgm:pt>
    <dgm:pt modelId="{D2518E99-2774-4DB1-B30B-3A91C880BAB8}" type="parTrans" cxnId="{F04503E4-B897-4A48-971C-07E5639C6CBB}">
      <dgm:prSet/>
      <dgm:spPr/>
      <dgm:t>
        <a:bodyPr/>
        <a:lstStyle/>
        <a:p>
          <a:endParaRPr lang="fr-FR"/>
        </a:p>
      </dgm:t>
    </dgm:pt>
    <dgm:pt modelId="{5816BCDF-562A-4BA3-9CC3-0FDB0C287899}" type="sibTrans" cxnId="{F04503E4-B897-4A48-971C-07E5639C6CBB}">
      <dgm:prSet/>
      <dgm:spPr/>
      <dgm:t>
        <a:bodyPr/>
        <a:lstStyle/>
        <a:p>
          <a:endParaRPr lang="fr-FR"/>
        </a:p>
      </dgm:t>
    </dgm:pt>
    <dgm:pt modelId="{3A9C2624-63DF-4E69-81A2-14ADF6AAC4DE}">
      <dgm:prSet phldrT="[Texte]"/>
      <dgm:spPr/>
      <dgm:t>
        <a:bodyPr/>
        <a:lstStyle/>
        <a:p>
          <a:r>
            <a:rPr lang="fr-FR" dirty="0"/>
            <a:t>10.000 € d’article 700 à payer à la partie adverse + ses coûts </a:t>
          </a:r>
        </a:p>
      </dgm:t>
    </dgm:pt>
    <dgm:pt modelId="{A206C1BF-F8B0-434C-BBA2-EA87CC11A561}" type="parTrans" cxnId="{CC6228F1-0933-4038-AE03-D04E72DB5798}">
      <dgm:prSet/>
      <dgm:spPr/>
      <dgm:t>
        <a:bodyPr/>
        <a:lstStyle/>
        <a:p>
          <a:endParaRPr lang="fr-FR"/>
        </a:p>
      </dgm:t>
    </dgm:pt>
    <dgm:pt modelId="{C961A846-116F-4F32-BDAD-CCB15D6DD343}" type="sibTrans" cxnId="{CC6228F1-0933-4038-AE03-D04E72DB5798}">
      <dgm:prSet/>
      <dgm:spPr/>
      <dgm:t>
        <a:bodyPr/>
        <a:lstStyle/>
        <a:p>
          <a:endParaRPr lang="fr-FR"/>
        </a:p>
      </dgm:t>
    </dgm:pt>
    <dgm:pt modelId="{93EF7670-1E4D-4C6F-AA83-37B39EAD67B8}">
      <dgm:prSet phldrT="[Texte]"/>
      <dgm:spPr/>
      <dgm:t>
        <a:bodyPr/>
        <a:lstStyle/>
        <a:p>
          <a:r>
            <a:rPr lang="fr-FR" dirty="0"/>
            <a:t>10.000 € art. 700</a:t>
          </a:r>
        </a:p>
      </dgm:t>
    </dgm:pt>
    <dgm:pt modelId="{179B7F14-2962-4F24-9A58-5F870631625E}" type="parTrans" cxnId="{7EFB13D5-EF72-4298-AE4D-5FF35A901DF9}">
      <dgm:prSet/>
      <dgm:spPr/>
      <dgm:t>
        <a:bodyPr/>
        <a:lstStyle/>
        <a:p>
          <a:endParaRPr lang="fr-FR"/>
        </a:p>
      </dgm:t>
    </dgm:pt>
    <dgm:pt modelId="{26220475-2A24-4946-B0A7-6EADB5DEDE85}" type="sibTrans" cxnId="{7EFB13D5-EF72-4298-AE4D-5FF35A901DF9}">
      <dgm:prSet/>
      <dgm:spPr/>
      <dgm:t>
        <a:bodyPr/>
        <a:lstStyle/>
        <a:p>
          <a:endParaRPr lang="fr-FR"/>
        </a:p>
      </dgm:t>
    </dgm:pt>
    <dgm:pt modelId="{BDB039FC-0154-4005-8DBE-BD08CE4CB108}">
      <dgm:prSet phldrT="[Texte]"/>
      <dgm:spPr/>
      <dgm:t>
        <a:bodyPr/>
        <a:lstStyle/>
        <a:p>
          <a:r>
            <a:rPr lang="fr-FR" dirty="0"/>
            <a:t>publication judiciaire</a:t>
          </a:r>
        </a:p>
      </dgm:t>
    </dgm:pt>
    <dgm:pt modelId="{08E3FFBD-AD22-4E79-BEA9-7140ECB47638}" type="parTrans" cxnId="{33E1478B-2052-4384-A835-788BDCFC23C4}">
      <dgm:prSet/>
      <dgm:spPr/>
      <dgm:t>
        <a:bodyPr/>
        <a:lstStyle/>
        <a:p>
          <a:endParaRPr lang="fr-FR"/>
        </a:p>
      </dgm:t>
    </dgm:pt>
    <dgm:pt modelId="{D3DF24F4-9486-431B-BA00-58B2BEF2A93C}" type="sibTrans" cxnId="{33E1478B-2052-4384-A835-788BDCFC23C4}">
      <dgm:prSet/>
      <dgm:spPr/>
      <dgm:t>
        <a:bodyPr/>
        <a:lstStyle/>
        <a:p>
          <a:endParaRPr lang="fr-FR"/>
        </a:p>
      </dgm:t>
    </dgm:pt>
    <dgm:pt modelId="{5F771E88-B464-4E42-819E-DC8DE622644E}">
      <dgm:prSet phldrT="[Texte]"/>
      <dgm:spPr/>
      <dgm:t>
        <a:bodyPr/>
        <a:lstStyle/>
        <a:p>
          <a:r>
            <a:rPr lang="fr-FR" dirty="0"/>
            <a:t>Interdiction</a:t>
          </a:r>
        </a:p>
      </dgm:t>
    </dgm:pt>
    <dgm:pt modelId="{FC63CEAF-9C39-451C-BE4A-17DF74BA7C70}" type="parTrans" cxnId="{C8DE5895-0034-416E-AACD-9320FDF4D862}">
      <dgm:prSet/>
      <dgm:spPr/>
    </dgm:pt>
    <dgm:pt modelId="{B87706B4-F053-4616-BB81-14B71D339AE4}" type="sibTrans" cxnId="{C8DE5895-0034-416E-AACD-9320FDF4D862}">
      <dgm:prSet/>
      <dgm:spPr/>
    </dgm:pt>
    <dgm:pt modelId="{928D292C-CA30-4A74-B467-1DC95D9D354E}" type="pres">
      <dgm:prSet presAssocID="{73FE3924-7BF4-4A06-9258-AD08BA480030}" presName="linearFlow" presStyleCnt="0">
        <dgm:presLayoutVars>
          <dgm:dir/>
          <dgm:animLvl val="lvl"/>
          <dgm:resizeHandles val="exact"/>
        </dgm:presLayoutVars>
      </dgm:prSet>
      <dgm:spPr/>
    </dgm:pt>
    <dgm:pt modelId="{07A97E83-D067-4CB2-B1DF-A7D78812234A}" type="pres">
      <dgm:prSet presAssocID="{9E740B8C-931E-4BD0-92AD-11328E6161F3}" presName="composite" presStyleCnt="0"/>
      <dgm:spPr/>
    </dgm:pt>
    <dgm:pt modelId="{2538D717-FFB5-49AA-BD05-42DDEE88241D}" type="pres">
      <dgm:prSet presAssocID="{9E740B8C-931E-4BD0-92AD-11328E6161F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642755B-714D-47DA-9BCD-CE19DCDC8E67}" type="pres">
      <dgm:prSet presAssocID="{9E740B8C-931E-4BD0-92AD-11328E6161F3}" presName="descendantText" presStyleLbl="alignAcc1" presStyleIdx="0" presStyleCnt="3">
        <dgm:presLayoutVars>
          <dgm:bulletEnabled val="1"/>
        </dgm:presLayoutVars>
      </dgm:prSet>
      <dgm:spPr/>
    </dgm:pt>
    <dgm:pt modelId="{61E7067D-81B2-4AAC-B426-A1EF0160345D}" type="pres">
      <dgm:prSet presAssocID="{1597C7A2-EF32-4816-A201-14FF202B781A}" presName="sp" presStyleCnt="0"/>
      <dgm:spPr/>
    </dgm:pt>
    <dgm:pt modelId="{E9B88949-C026-418E-A7E0-A903104C3C32}" type="pres">
      <dgm:prSet presAssocID="{38A1DA96-9B67-4860-957E-414C323DB9B4}" presName="composite" presStyleCnt="0"/>
      <dgm:spPr/>
    </dgm:pt>
    <dgm:pt modelId="{A4D6B366-080B-47C7-90AD-F579696F154D}" type="pres">
      <dgm:prSet presAssocID="{38A1DA96-9B67-4860-957E-414C323DB9B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DE12BA2-6246-4C9D-A3F2-A69695EC581C}" type="pres">
      <dgm:prSet presAssocID="{38A1DA96-9B67-4860-957E-414C323DB9B4}" presName="descendantText" presStyleLbl="alignAcc1" presStyleIdx="1" presStyleCnt="3">
        <dgm:presLayoutVars>
          <dgm:bulletEnabled val="1"/>
        </dgm:presLayoutVars>
      </dgm:prSet>
      <dgm:spPr/>
    </dgm:pt>
    <dgm:pt modelId="{FD669E53-1A5F-4828-B2F5-F2254F60FDF6}" type="pres">
      <dgm:prSet presAssocID="{323278A4-2978-4E13-8E89-D659073B6A27}" presName="sp" presStyleCnt="0"/>
      <dgm:spPr/>
    </dgm:pt>
    <dgm:pt modelId="{6A05FA27-6829-4FDB-907E-561795721527}" type="pres">
      <dgm:prSet presAssocID="{CE95DDBE-C6CB-45D2-AB1A-467ED76CE4AF}" presName="composite" presStyleCnt="0"/>
      <dgm:spPr/>
    </dgm:pt>
    <dgm:pt modelId="{F4196C80-9311-4375-A132-FBC497858107}" type="pres">
      <dgm:prSet presAssocID="{CE95DDBE-C6CB-45D2-AB1A-467ED76CE4A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2E46F15-F32C-42BA-9659-6466FE07FB20}" type="pres">
      <dgm:prSet presAssocID="{CE95DDBE-C6CB-45D2-AB1A-467ED76CE4AF}" presName="descendantText" presStyleLbl="alignAcc1" presStyleIdx="2" presStyleCnt="3" custLinFactNeighborX="0" custLinFactNeighborY="1970">
        <dgm:presLayoutVars>
          <dgm:bulletEnabled val="1"/>
        </dgm:presLayoutVars>
      </dgm:prSet>
      <dgm:spPr/>
    </dgm:pt>
  </dgm:ptLst>
  <dgm:cxnLst>
    <dgm:cxn modelId="{3EC8B512-EA62-4770-9D68-F4FF9018C36A}" type="presOf" srcId="{A7AABA52-7DA9-46CD-9012-80C6B42C9863}" destId="{12E46F15-F32C-42BA-9659-6466FE07FB20}" srcOrd="0" destOrd="3" presId="urn:microsoft.com/office/officeart/2005/8/layout/chevron2"/>
    <dgm:cxn modelId="{31A86E37-4D5C-40C7-BBE9-AA1781840BDB}" type="presOf" srcId="{9E740B8C-931E-4BD0-92AD-11328E6161F3}" destId="{2538D717-FFB5-49AA-BD05-42DDEE88241D}" srcOrd="0" destOrd="0" presId="urn:microsoft.com/office/officeart/2005/8/layout/chevron2"/>
    <dgm:cxn modelId="{14D93B5B-1137-4CFD-B4D0-E10BFD9C53CF}" type="presOf" srcId="{73FE3924-7BF4-4A06-9258-AD08BA480030}" destId="{928D292C-CA30-4A74-B467-1DC95D9D354E}" srcOrd="0" destOrd="0" presId="urn:microsoft.com/office/officeart/2005/8/layout/chevron2"/>
    <dgm:cxn modelId="{A21EB543-690C-4EC8-9AC0-9E4D165E4F55}" srcId="{73FE3924-7BF4-4A06-9258-AD08BA480030}" destId="{9E740B8C-931E-4BD0-92AD-11328E6161F3}" srcOrd="0" destOrd="0" parTransId="{D226F0E6-137B-49DA-B8DC-55D0875099DD}" sibTransId="{1597C7A2-EF32-4816-A201-14FF202B781A}"/>
    <dgm:cxn modelId="{3DDB6D47-55FD-449A-AAF4-97B86158245D}" type="presOf" srcId="{6DDFE7E9-44C3-4EAD-8DC4-47E5A6B0E550}" destId="{12E46F15-F32C-42BA-9659-6466FE07FB20}" srcOrd="0" destOrd="0" presId="urn:microsoft.com/office/officeart/2005/8/layout/chevron2"/>
    <dgm:cxn modelId="{36AA7377-27F3-455D-B3E6-347AED0C863D}" type="presOf" srcId="{5F480B2E-AD61-4BD7-9B3B-C2D47BD200A8}" destId="{12E46F15-F32C-42BA-9659-6466FE07FB20}" srcOrd="0" destOrd="2" presId="urn:microsoft.com/office/officeart/2005/8/layout/chevron2"/>
    <dgm:cxn modelId="{182AAD82-E049-467D-9276-18A5FC1E8B04}" type="presOf" srcId="{A04C0D12-1D19-4DBB-B6AF-8CD25BD6100C}" destId="{12E46F15-F32C-42BA-9659-6466FE07FB20}" srcOrd="0" destOrd="1" presId="urn:microsoft.com/office/officeart/2005/8/layout/chevron2"/>
    <dgm:cxn modelId="{33E1478B-2052-4384-A835-788BDCFC23C4}" srcId="{9E740B8C-931E-4BD0-92AD-11328E6161F3}" destId="{BDB039FC-0154-4005-8DBE-BD08CE4CB108}" srcOrd="3" destOrd="0" parTransId="{08E3FFBD-AD22-4E79-BEA9-7140ECB47638}" sibTransId="{D3DF24F4-9486-431B-BA00-58B2BEF2A93C}"/>
    <dgm:cxn modelId="{C8DE5895-0034-416E-AACD-9320FDF4D862}" srcId="{9E740B8C-931E-4BD0-92AD-11328E6161F3}" destId="{5F771E88-B464-4E42-819E-DC8DE622644E}" srcOrd="0" destOrd="0" parTransId="{FC63CEAF-9C39-451C-BE4A-17DF74BA7C70}" sibTransId="{B87706B4-F053-4616-BB81-14B71D339AE4}"/>
    <dgm:cxn modelId="{B4EB8C97-512C-4B18-8459-1E3021133001}" type="presOf" srcId="{93EF7670-1E4D-4C6F-AA83-37B39EAD67B8}" destId="{A642755B-714D-47DA-9BCD-CE19DCDC8E67}" srcOrd="0" destOrd="2" presId="urn:microsoft.com/office/officeart/2005/8/layout/chevron2"/>
    <dgm:cxn modelId="{50CDA699-2F68-4F59-BA8A-56ABBC57E8C9}" type="presOf" srcId="{38A1DA96-9B67-4860-957E-414C323DB9B4}" destId="{A4D6B366-080B-47C7-90AD-F579696F154D}" srcOrd="0" destOrd="0" presId="urn:microsoft.com/office/officeart/2005/8/layout/chevron2"/>
    <dgm:cxn modelId="{7C441D9E-603B-4A38-8D91-C96324F751A5}" type="presOf" srcId="{CE95DDBE-C6CB-45D2-AB1A-467ED76CE4AF}" destId="{F4196C80-9311-4375-A132-FBC497858107}" srcOrd="0" destOrd="0" presId="urn:microsoft.com/office/officeart/2005/8/layout/chevron2"/>
    <dgm:cxn modelId="{71422AAD-7C26-4068-A8A5-687BA7E5B0EC}" type="presOf" srcId="{5F771E88-B464-4E42-819E-DC8DE622644E}" destId="{A642755B-714D-47DA-9BCD-CE19DCDC8E67}" srcOrd="0" destOrd="0" presId="urn:microsoft.com/office/officeart/2005/8/layout/chevron2"/>
    <dgm:cxn modelId="{2DD717BD-2830-4F73-B50D-AC3D4A3CF271}" srcId="{9E740B8C-931E-4BD0-92AD-11328E6161F3}" destId="{1D5988D8-3153-446E-AE1D-233625EEDDF9}" srcOrd="1" destOrd="0" parTransId="{6D8A751A-A562-4FF0-9A73-C48DCC2DB976}" sibTransId="{0FEC9544-86F9-45A7-9CDB-F015203D15FB}"/>
    <dgm:cxn modelId="{50482ABD-6480-42AF-93E6-53FFF592E77F}" type="presOf" srcId="{1D5988D8-3153-446E-AE1D-233625EEDDF9}" destId="{A642755B-714D-47DA-9BCD-CE19DCDC8E67}" srcOrd="0" destOrd="1" presId="urn:microsoft.com/office/officeart/2005/8/layout/chevron2"/>
    <dgm:cxn modelId="{3775C4C4-9228-405D-93F7-3172689E23AC}" srcId="{CE95DDBE-C6CB-45D2-AB1A-467ED76CE4AF}" destId="{A04C0D12-1D19-4DBB-B6AF-8CD25BD6100C}" srcOrd="1" destOrd="0" parTransId="{13C671F9-4BA4-4D8D-8D77-690CE4C6A6B5}" sibTransId="{5EFB841B-D3E4-4149-A05D-3B87FDD25DE1}"/>
    <dgm:cxn modelId="{0A6687CE-DB07-4141-83EE-C608B9F77A18}" type="presOf" srcId="{52560F62-ED12-4CCB-B338-2DC9AC4BF94C}" destId="{DDE12BA2-6246-4C9D-A3F2-A69695EC581C}" srcOrd="0" destOrd="0" presId="urn:microsoft.com/office/officeart/2005/8/layout/chevron2"/>
    <dgm:cxn modelId="{F3F174D0-59AB-4D61-82F5-E5E7A9EC95C5}" type="presOf" srcId="{3A9C2624-63DF-4E69-81A2-14ADF6AAC4DE}" destId="{DDE12BA2-6246-4C9D-A3F2-A69695EC581C}" srcOrd="0" destOrd="1" presId="urn:microsoft.com/office/officeart/2005/8/layout/chevron2"/>
    <dgm:cxn modelId="{559EE0D2-5E83-4E96-B8BB-6D8C2BA0A2C4}" srcId="{73FE3924-7BF4-4A06-9258-AD08BA480030}" destId="{CE95DDBE-C6CB-45D2-AB1A-467ED76CE4AF}" srcOrd="2" destOrd="0" parTransId="{585AB2DC-55B5-4B06-A261-DD3423BAE698}" sibTransId="{9D8C4187-5E60-42CD-A48D-2B3C33827F29}"/>
    <dgm:cxn modelId="{7EFB13D5-EF72-4298-AE4D-5FF35A901DF9}" srcId="{9E740B8C-931E-4BD0-92AD-11328E6161F3}" destId="{93EF7670-1E4D-4C6F-AA83-37B39EAD67B8}" srcOrd="2" destOrd="0" parTransId="{179B7F14-2962-4F24-9A58-5F870631625E}" sibTransId="{26220475-2A24-4946-B0A7-6EADB5DEDE85}"/>
    <dgm:cxn modelId="{9DC5BDD7-A76A-4328-9EE9-F4ED155AA00A}" srcId="{38A1DA96-9B67-4860-957E-414C323DB9B4}" destId="{52560F62-ED12-4CCB-B338-2DC9AC4BF94C}" srcOrd="0" destOrd="0" parTransId="{36D97019-CD5E-4186-920B-D7967C5F49F2}" sibTransId="{68B876A8-161E-498B-8179-22FDD1D0E6BA}"/>
    <dgm:cxn modelId="{678C05E1-1B41-493B-829F-2AC8D8B91386}" srcId="{CE95DDBE-C6CB-45D2-AB1A-467ED76CE4AF}" destId="{6DDFE7E9-44C3-4EAD-8DC4-47E5A6B0E550}" srcOrd="0" destOrd="0" parTransId="{68F8F8C8-BD4D-4EF0-A0D4-5100F75BF59E}" sibTransId="{62A81D64-0459-4B18-9D06-EE6783575988}"/>
    <dgm:cxn modelId="{F04503E4-B897-4A48-971C-07E5639C6CBB}" srcId="{CE95DDBE-C6CB-45D2-AB1A-467ED76CE4AF}" destId="{A7AABA52-7DA9-46CD-9012-80C6B42C9863}" srcOrd="3" destOrd="0" parTransId="{D2518E99-2774-4DB1-B30B-3A91C880BAB8}" sibTransId="{5816BCDF-562A-4BA3-9CC3-0FDB0C287899}"/>
    <dgm:cxn modelId="{4C4EDAE9-EC74-495D-8830-540ECF79FE55}" type="presOf" srcId="{BDB039FC-0154-4005-8DBE-BD08CE4CB108}" destId="{A642755B-714D-47DA-9BCD-CE19DCDC8E67}" srcOrd="0" destOrd="3" presId="urn:microsoft.com/office/officeart/2005/8/layout/chevron2"/>
    <dgm:cxn modelId="{CC6228F1-0933-4038-AE03-D04E72DB5798}" srcId="{38A1DA96-9B67-4860-957E-414C323DB9B4}" destId="{3A9C2624-63DF-4E69-81A2-14ADF6AAC4DE}" srcOrd="1" destOrd="0" parTransId="{A206C1BF-F8B0-434C-BBA2-EA87CC11A561}" sibTransId="{C961A846-116F-4F32-BDAD-CCB15D6DD343}"/>
    <dgm:cxn modelId="{6659ABF1-B4D8-4B98-9461-01DE03ACB951}" srcId="{CE95DDBE-C6CB-45D2-AB1A-467ED76CE4AF}" destId="{5F480B2E-AD61-4BD7-9B3B-C2D47BD200A8}" srcOrd="2" destOrd="0" parTransId="{F0950CCB-577A-4E57-B757-D48053DA12D0}" sibTransId="{374E731F-1A74-43A6-8D92-DD8DA0F014AE}"/>
    <dgm:cxn modelId="{EDDD28F5-8FEB-48B5-A77D-BC30C2B63BD0}" srcId="{73FE3924-7BF4-4A06-9258-AD08BA480030}" destId="{38A1DA96-9B67-4860-957E-414C323DB9B4}" srcOrd="1" destOrd="0" parTransId="{9388B403-CB2D-4BB9-91F9-30DC79C72914}" sibTransId="{323278A4-2978-4E13-8E89-D659073B6A27}"/>
    <dgm:cxn modelId="{692D74DC-51BA-4902-BEB9-701E27522584}" type="presParOf" srcId="{928D292C-CA30-4A74-B467-1DC95D9D354E}" destId="{07A97E83-D067-4CB2-B1DF-A7D78812234A}" srcOrd="0" destOrd="0" presId="urn:microsoft.com/office/officeart/2005/8/layout/chevron2"/>
    <dgm:cxn modelId="{06BDA1FB-AD8C-42ED-BB04-C20E3C9B35EF}" type="presParOf" srcId="{07A97E83-D067-4CB2-B1DF-A7D78812234A}" destId="{2538D717-FFB5-49AA-BD05-42DDEE88241D}" srcOrd="0" destOrd="0" presId="urn:microsoft.com/office/officeart/2005/8/layout/chevron2"/>
    <dgm:cxn modelId="{3DAADA01-8C1C-4F6E-9C70-96D909F8648F}" type="presParOf" srcId="{07A97E83-D067-4CB2-B1DF-A7D78812234A}" destId="{A642755B-714D-47DA-9BCD-CE19DCDC8E67}" srcOrd="1" destOrd="0" presId="urn:microsoft.com/office/officeart/2005/8/layout/chevron2"/>
    <dgm:cxn modelId="{7F03353D-9871-4F71-8641-8AEF9D4640E7}" type="presParOf" srcId="{928D292C-CA30-4A74-B467-1DC95D9D354E}" destId="{61E7067D-81B2-4AAC-B426-A1EF0160345D}" srcOrd="1" destOrd="0" presId="urn:microsoft.com/office/officeart/2005/8/layout/chevron2"/>
    <dgm:cxn modelId="{1B58C16E-04FE-460A-A87D-611B2A8DCCDA}" type="presParOf" srcId="{928D292C-CA30-4A74-B467-1DC95D9D354E}" destId="{E9B88949-C026-418E-A7E0-A903104C3C32}" srcOrd="2" destOrd="0" presId="urn:microsoft.com/office/officeart/2005/8/layout/chevron2"/>
    <dgm:cxn modelId="{C9BC7076-AF4E-42CB-91B0-7DE4743BAB19}" type="presParOf" srcId="{E9B88949-C026-418E-A7E0-A903104C3C32}" destId="{A4D6B366-080B-47C7-90AD-F579696F154D}" srcOrd="0" destOrd="0" presId="urn:microsoft.com/office/officeart/2005/8/layout/chevron2"/>
    <dgm:cxn modelId="{D91A758D-C3E5-459E-A9A2-361499BFB8A8}" type="presParOf" srcId="{E9B88949-C026-418E-A7E0-A903104C3C32}" destId="{DDE12BA2-6246-4C9D-A3F2-A69695EC581C}" srcOrd="1" destOrd="0" presId="urn:microsoft.com/office/officeart/2005/8/layout/chevron2"/>
    <dgm:cxn modelId="{9DA15E52-803A-4CB3-9D9D-7B6603A6534E}" type="presParOf" srcId="{928D292C-CA30-4A74-B467-1DC95D9D354E}" destId="{FD669E53-1A5F-4828-B2F5-F2254F60FDF6}" srcOrd="3" destOrd="0" presId="urn:microsoft.com/office/officeart/2005/8/layout/chevron2"/>
    <dgm:cxn modelId="{61FF1220-0B4D-4F3E-A5A8-CF503B083401}" type="presParOf" srcId="{928D292C-CA30-4A74-B467-1DC95D9D354E}" destId="{6A05FA27-6829-4FDB-907E-561795721527}" srcOrd="4" destOrd="0" presId="urn:microsoft.com/office/officeart/2005/8/layout/chevron2"/>
    <dgm:cxn modelId="{2F0AD0F3-0369-4C61-9F56-9CDEE997A8ED}" type="presParOf" srcId="{6A05FA27-6829-4FDB-907E-561795721527}" destId="{F4196C80-9311-4375-A132-FBC497858107}" srcOrd="0" destOrd="0" presId="urn:microsoft.com/office/officeart/2005/8/layout/chevron2"/>
    <dgm:cxn modelId="{B4CF1B65-8D7E-44C0-BD51-3C7DCF7CA5B2}" type="presParOf" srcId="{6A05FA27-6829-4FDB-907E-561795721527}" destId="{12E46F15-F32C-42BA-9659-6466FE07FB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E3924-7BF4-4A06-9258-AD08BA48003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A1DA96-9B67-4860-957E-414C323DB9B4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/>
            <a:t>Risque actuel</a:t>
          </a:r>
        </a:p>
      </dgm:t>
    </dgm:pt>
    <dgm:pt modelId="{9388B403-CB2D-4BB9-91F9-30DC79C72914}" type="parTrans" cxnId="{EDDD28F5-8FEB-48B5-A77D-BC30C2B63BD0}">
      <dgm:prSet/>
      <dgm:spPr/>
      <dgm:t>
        <a:bodyPr/>
        <a:lstStyle/>
        <a:p>
          <a:endParaRPr lang="fr-FR"/>
        </a:p>
      </dgm:t>
    </dgm:pt>
    <dgm:pt modelId="{323278A4-2978-4E13-8E89-D659073B6A27}" type="sibTrans" cxnId="{EDDD28F5-8FEB-48B5-A77D-BC30C2B63BD0}">
      <dgm:prSet/>
      <dgm:spPr/>
      <dgm:t>
        <a:bodyPr/>
        <a:lstStyle/>
        <a:p>
          <a:endParaRPr lang="fr-FR"/>
        </a:p>
      </dgm:t>
    </dgm:pt>
    <dgm:pt modelId="{CE95DDBE-C6CB-45D2-AB1A-467ED76CE4AF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/>
            <a:t>Risque demain (après transposition)</a:t>
          </a:r>
        </a:p>
      </dgm:t>
    </dgm:pt>
    <dgm:pt modelId="{585AB2DC-55B5-4B06-A261-DD3423BAE698}" type="parTrans" cxnId="{559EE0D2-5E83-4E96-B8BB-6D8C2BA0A2C4}">
      <dgm:prSet/>
      <dgm:spPr/>
      <dgm:t>
        <a:bodyPr/>
        <a:lstStyle/>
        <a:p>
          <a:endParaRPr lang="fr-FR"/>
        </a:p>
      </dgm:t>
    </dgm:pt>
    <dgm:pt modelId="{9D8C4187-5E60-42CD-A48D-2B3C33827F29}" type="sibTrans" cxnId="{559EE0D2-5E83-4E96-B8BB-6D8C2BA0A2C4}">
      <dgm:prSet/>
      <dgm:spPr/>
      <dgm:t>
        <a:bodyPr/>
        <a:lstStyle/>
        <a:p>
          <a:endParaRPr lang="fr-FR"/>
        </a:p>
      </dgm:t>
    </dgm:pt>
    <dgm:pt modelId="{6DDFE7E9-44C3-4EAD-8DC4-47E5A6B0E550}">
      <dgm:prSet phldrT="[Texte]"/>
      <dgm:spPr/>
      <dgm:t>
        <a:bodyPr/>
        <a:lstStyle/>
        <a:p>
          <a:r>
            <a:rPr lang="fr-FR" dirty="0"/>
            <a:t>Interdiction</a:t>
          </a:r>
          <a:endParaRPr lang="fr-FR" b="1" dirty="0"/>
        </a:p>
      </dgm:t>
    </dgm:pt>
    <dgm:pt modelId="{68F8F8C8-BD4D-4EF0-A0D4-5100F75BF59E}" type="parTrans" cxnId="{678C05E1-1B41-493B-829F-2AC8D8B91386}">
      <dgm:prSet/>
      <dgm:spPr/>
      <dgm:t>
        <a:bodyPr/>
        <a:lstStyle/>
        <a:p>
          <a:endParaRPr lang="fr-FR"/>
        </a:p>
      </dgm:t>
    </dgm:pt>
    <dgm:pt modelId="{62A81D64-0459-4B18-9D06-EE6783575988}" type="sibTrans" cxnId="{678C05E1-1B41-493B-829F-2AC8D8B91386}">
      <dgm:prSet/>
      <dgm:spPr/>
      <dgm:t>
        <a:bodyPr/>
        <a:lstStyle/>
        <a:p>
          <a:endParaRPr lang="fr-FR"/>
        </a:p>
      </dgm:t>
    </dgm:pt>
    <dgm:pt modelId="{3A9C2624-63DF-4E69-81A2-14ADF6AAC4DE}">
      <dgm:prSet phldrT="[Texte]"/>
      <dgm:spPr/>
      <dgm:t>
        <a:bodyPr/>
        <a:lstStyle/>
        <a:p>
          <a:r>
            <a:rPr lang="fr-FR" dirty="0"/>
            <a:t>10.000 € d’article 700 à payer à la partie adverse + ses coûts </a:t>
          </a:r>
        </a:p>
      </dgm:t>
    </dgm:pt>
    <dgm:pt modelId="{A206C1BF-F8B0-434C-BBA2-EA87CC11A561}" type="parTrans" cxnId="{CC6228F1-0933-4038-AE03-D04E72DB5798}">
      <dgm:prSet/>
      <dgm:spPr/>
      <dgm:t>
        <a:bodyPr/>
        <a:lstStyle/>
        <a:p>
          <a:endParaRPr lang="fr-FR"/>
        </a:p>
      </dgm:t>
    </dgm:pt>
    <dgm:pt modelId="{C961A846-116F-4F32-BDAD-CCB15D6DD343}" type="sibTrans" cxnId="{CC6228F1-0933-4038-AE03-D04E72DB5798}">
      <dgm:prSet/>
      <dgm:spPr/>
      <dgm:t>
        <a:bodyPr/>
        <a:lstStyle/>
        <a:p>
          <a:endParaRPr lang="fr-FR"/>
        </a:p>
      </dgm:t>
    </dgm:pt>
    <dgm:pt modelId="{86F59491-ADC5-4736-AC2F-89D44CD762C1}">
      <dgm:prSet phldrT="[Texte]"/>
      <dgm:spPr/>
      <dgm:t>
        <a:bodyPr/>
        <a:lstStyle/>
        <a:p>
          <a:r>
            <a:rPr lang="fr-FR" dirty="0"/>
            <a:t>Interdiction</a:t>
          </a:r>
        </a:p>
      </dgm:t>
    </dgm:pt>
    <dgm:pt modelId="{415FCDC5-7708-43FC-B01E-93E6CE438924}" type="parTrans" cxnId="{80A48D59-3AD7-47E9-BE96-A5E4A8E58BEC}">
      <dgm:prSet/>
      <dgm:spPr/>
    </dgm:pt>
    <dgm:pt modelId="{86BCF151-12F6-45C4-AA1C-7D24866C8EDB}" type="sibTrans" cxnId="{80A48D59-3AD7-47E9-BE96-A5E4A8E58BEC}">
      <dgm:prSet/>
      <dgm:spPr/>
    </dgm:pt>
    <dgm:pt modelId="{569AC460-FDC4-4999-A8CA-6FB276E09C08}">
      <dgm:prSet phldrT="[Texte]"/>
      <dgm:spPr/>
      <dgm:t>
        <a:bodyPr/>
        <a:lstStyle/>
        <a:p>
          <a:r>
            <a:rPr lang="fr-FR" dirty="0"/>
            <a:t>30.000 € de dommages-intérêts</a:t>
          </a:r>
        </a:p>
      </dgm:t>
    </dgm:pt>
    <dgm:pt modelId="{A8DC35FF-174A-4E87-9D11-FECFEE7F04DC}" type="parTrans" cxnId="{CF15325B-E17F-4FA5-A2B3-7D63F663334F}">
      <dgm:prSet/>
      <dgm:spPr/>
    </dgm:pt>
    <dgm:pt modelId="{E8D235F3-25E8-455E-8030-1662755B6A4D}" type="sibTrans" cxnId="{CF15325B-E17F-4FA5-A2B3-7D63F663334F}">
      <dgm:prSet/>
      <dgm:spPr/>
    </dgm:pt>
    <dgm:pt modelId="{A7AABA52-7DA9-46CD-9012-80C6B42C9863}">
      <dgm:prSet phldrT="[Texte]"/>
      <dgm:spPr/>
      <dgm:t>
        <a:bodyPr/>
        <a:lstStyle/>
        <a:p>
          <a:r>
            <a:rPr lang="fr-FR" b="1" dirty="0"/>
            <a:t>Déchéance pour toutes ses autres marques susceptibles de déchéance + coûts pour justifier l’exploitation</a:t>
          </a:r>
        </a:p>
      </dgm:t>
    </dgm:pt>
    <dgm:pt modelId="{5816BCDF-562A-4BA3-9CC3-0FDB0C287899}" type="sibTrans" cxnId="{F04503E4-B897-4A48-971C-07E5639C6CBB}">
      <dgm:prSet/>
      <dgm:spPr/>
      <dgm:t>
        <a:bodyPr/>
        <a:lstStyle/>
        <a:p>
          <a:endParaRPr lang="fr-FR"/>
        </a:p>
      </dgm:t>
    </dgm:pt>
    <dgm:pt modelId="{D2518E99-2774-4DB1-B30B-3A91C880BAB8}" type="parTrans" cxnId="{F04503E4-B897-4A48-971C-07E5639C6CBB}">
      <dgm:prSet/>
      <dgm:spPr/>
      <dgm:t>
        <a:bodyPr/>
        <a:lstStyle/>
        <a:p>
          <a:endParaRPr lang="fr-FR"/>
        </a:p>
      </dgm:t>
    </dgm:pt>
    <dgm:pt modelId="{135B752D-4CC1-4A56-81FC-C9489C8EBFC9}">
      <dgm:prSet phldrT="[Texte]"/>
      <dgm:spPr/>
      <dgm:t>
        <a:bodyPr/>
        <a:lstStyle/>
        <a:p>
          <a:r>
            <a:rPr lang="fr-FR" dirty="0"/>
            <a:t>Publication judiciaire</a:t>
          </a:r>
        </a:p>
      </dgm:t>
    </dgm:pt>
    <dgm:pt modelId="{074161E3-9D2F-4A94-A39C-9B06945FBED7}" type="parTrans" cxnId="{9E200202-B86A-4A22-836A-F3ACAC54FDD7}">
      <dgm:prSet/>
      <dgm:spPr/>
    </dgm:pt>
    <dgm:pt modelId="{1BA3046D-1411-43B1-AC42-6589C3FD4F15}" type="sibTrans" cxnId="{9E200202-B86A-4A22-836A-F3ACAC54FDD7}">
      <dgm:prSet/>
      <dgm:spPr/>
    </dgm:pt>
    <dgm:pt modelId="{34031B92-2C7A-4217-8A6E-1AED5C57A4EA}">
      <dgm:prSet/>
      <dgm:spPr/>
      <dgm:t>
        <a:bodyPr/>
        <a:lstStyle/>
        <a:p>
          <a:r>
            <a:rPr lang="fr-FR"/>
            <a:t>30.000 € de dommages-intérêts</a:t>
          </a:r>
          <a:endParaRPr lang="fr-FR" dirty="0"/>
        </a:p>
      </dgm:t>
    </dgm:pt>
    <dgm:pt modelId="{A760E4B8-8E53-49A3-A56D-B022583CA76D}" type="parTrans" cxnId="{A943555D-0AB1-4FD7-A9EA-27763DB0F921}">
      <dgm:prSet/>
      <dgm:spPr/>
      <dgm:t>
        <a:bodyPr/>
        <a:lstStyle/>
        <a:p>
          <a:endParaRPr lang="fr-FR"/>
        </a:p>
      </dgm:t>
    </dgm:pt>
    <dgm:pt modelId="{878BF5E2-ACB0-4700-B899-2087636AD303}" type="sibTrans" cxnId="{A943555D-0AB1-4FD7-A9EA-27763DB0F921}">
      <dgm:prSet/>
      <dgm:spPr/>
      <dgm:t>
        <a:bodyPr/>
        <a:lstStyle/>
        <a:p>
          <a:endParaRPr lang="fr-FR"/>
        </a:p>
      </dgm:t>
    </dgm:pt>
    <dgm:pt modelId="{2758C85E-C720-48C1-AB67-AEC4F849DFEF}">
      <dgm:prSet/>
      <dgm:spPr/>
      <dgm:t>
        <a:bodyPr/>
        <a:lstStyle/>
        <a:p>
          <a:r>
            <a:rPr lang="fr-FR"/>
            <a:t>Publication judiciaire</a:t>
          </a:r>
          <a:endParaRPr lang="fr-FR" dirty="0"/>
        </a:p>
      </dgm:t>
    </dgm:pt>
    <dgm:pt modelId="{BC6ED089-8890-462D-B8CD-578D166B30F1}" type="parTrans" cxnId="{8AAD3BCB-E670-4748-9776-3837E44A3735}">
      <dgm:prSet/>
      <dgm:spPr/>
      <dgm:t>
        <a:bodyPr/>
        <a:lstStyle/>
        <a:p>
          <a:endParaRPr lang="fr-FR"/>
        </a:p>
      </dgm:t>
    </dgm:pt>
    <dgm:pt modelId="{5F8AC76E-D338-4136-BAEC-7C605C6D223D}" type="sibTrans" cxnId="{8AAD3BCB-E670-4748-9776-3837E44A3735}">
      <dgm:prSet/>
      <dgm:spPr/>
      <dgm:t>
        <a:bodyPr/>
        <a:lstStyle/>
        <a:p>
          <a:endParaRPr lang="fr-FR"/>
        </a:p>
      </dgm:t>
    </dgm:pt>
    <dgm:pt modelId="{3424100D-A729-40D4-A45B-652DC104E0BB}">
      <dgm:prSet/>
      <dgm:spPr/>
      <dgm:t>
        <a:bodyPr/>
        <a:lstStyle/>
        <a:p>
          <a:r>
            <a:rPr lang="fr-FR" dirty="0"/>
            <a:t>10.000 € d’article 700 à payer à la partie adverse + ses coûts </a:t>
          </a:r>
        </a:p>
      </dgm:t>
    </dgm:pt>
    <dgm:pt modelId="{DA95D2EB-E3FD-42F5-8CD0-8597C68089BA}" type="parTrans" cxnId="{6D242B3E-6748-48C3-A752-88EE6476759C}">
      <dgm:prSet/>
      <dgm:spPr/>
      <dgm:t>
        <a:bodyPr/>
        <a:lstStyle/>
        <a:p>
          <a:endParaRPr lang="fr-FR"/>
        </a:p>
      </dgm:t>
    </dgm:pt>
    <dgm:pt modelId="{090A346C-1EE6-458E-B4EB-7D88DC01BA2B}" type="sibTrans" cxnId="{6D242B3E-6748-48C3-A752-88EE6476759C}">
      <dgm:prSet/>
      <dgm:spPr/>
      <dgm:t>
        <a:bodyPr/>
        <a:lstStyle/>
        <a:p>
          <a:endParaRPr lang="fr-FR"/>
        </a:p>
      </dgm:t>
    </dgm:pt>
    <dgm:pt modelId="{928D292C-CA30-4A74-B467-1DC95D9D354E}" type="pres">
      <dgm:prSet presAssocID="{73FE3924-7BF4-4A06-9258-AD08BA480030}" presName="linearFlow" presStyleCnt="0">
        <dgm:presLayoutVars>
          <dgm:dir/>
          <dgm:animLvl val="lvl"/>
          <dgm:resizeHandles val="exact"/>
        </dgm:presLayoutVars>
      </dgm:prSet>
      <dgm:spPr/>
    </dgm:pt>
    <dgm:pt modelId="{E9B88949-C026-418E-A7E0-A903104C3C32}" type="pres">
      <dgm:prSet presAssocID="{38A1DA96-9B67-4860-957E-414C323DB9B4}" presName="composite" presStyleCnt="0"/>
      <dgm:spPr/>
    </dgm:pt>
    <dgm:pt modelId="{A4D6B366-080B-47C7-90AD-F579696F154D}" type="pres">
      <dgm:prSet presAssocID="{38A1DA96-9B67-4860-957E-414C323DB9B4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DE12BA2-6246-4C9D-A3F2-A69695EC581C}" type="pres">
      <dgm:prSet presAssocID="{38A1DA96-9B67-4860-957E-414C323DB9B4}" presName="descendantText" presStyleLbl="alignAcc1" presStyleIdx="0" presStyleCnt="2" custLinFactNeighborX="0" custLinFactNeighborY="1775">
        <dgm:presLayoutVars>
          <dgm:bulletEnabled val="1"/>
        </dgm:presLayoutVars>
      </dgm:prSet>
      <dgm:spPr/>
    </dgm:pt>
    <dgm:pt modelId="{FD669E53-1A5F-4828-B2F5-F2254F60FDF6}" type="pres">
      <dgm:prSet presAssocID="{323278A4-2978-4E13-8E89-D659073B6A27}" presName="sp" presStyleCnt="0"/>
      <dgm:spPr/>
    </dgm:pt>
    <dgm:pt modelId="{6A05FA27-6829-4FDB-907E-561795721527}" type="pres">
      <dgm:prSet presAssocID="{CE95DDBE-C6CB-45D2-AB1A-467ED76CE4AF}" presName="composite" presStyleCnt="0"/>
      <dgm:spPr/>
    </dgm:pt>
    <dgm:pt modelId="{F4196C80-9311-4375-A132-FBC497858107}" type="pres">
      <dgm:prSet presAssocID="{CE95DDBE-C6CB-45D2-AB1A-467ED76CE4A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2E46F15-F32C-42BA-9659-6466FE07FB20}" type="pres">
      <dgm:prSet presAssocID="{CE95DDBE-C6CB-45D2-AB1A-467ED76CE4AF}" presName="descendantText" presStyleLbl="alignAcc1" presStyleIdx="1" presStyleCnt="2" custLinFactNeighborX="0" custLinFactNeighborY="1970">
        <dgm:presLayoutVars>
          <dgm:bulletEnabled val="1"/>
        </dgm:presLayoutVars>
      </dgm:prSet>
      <dgm:spPr/>
    </dgm:pt>
  </dgm:ptLst>
  <dgm:cxnLst>
    <dgm:cxn modelId="{9E200202-B86A-4A22-836A-F3ACAC54FDD7}" srcId="{38A1DA96-9B67-4860-957E-414C323DB9B4}" destId="{135B752D-4CC1-4A56-81FC-C9489C8EBFC9}" srcOrd="2" destOrd="0" parTransId="{074161E3-9D2F-4A94-A39C-9B06945FBED7}" sibTransId="{1BA3046D-1411-43B1-AC42-6589C3FD4F15}"/>
    <dgm:cxn modelId="{CB00CF10-F8FF-45D4-8A3A-B2C813874A88}" type="presOf" srcId="{34031B92-2C7A-4217-8A6E-1AED5C57A4EA}" destId="{12E46F15-F32C-42BA-9659-6466FE07FB20}" srcOrd="0" destOrd="1" presId="urn:microsoft.com/office/officeart/2005/8/layout/chevron2"/>
    <dgm:cxn modelId="{3EC8B512-EA62-4770-9D68-F4FF9018C36A}" type="presOf" srcId="{A7AABA52-7DA9-46CD-9012-80C6B42C9863}" destId="{12E46F15-F32C-42BA-9659-6466FE07FB20}" srcOrd="0" destOrd="4" presId="urn:microsoft.com/office/officeart/2005/8/layout/chevron2"/>
    <dgm:cxn modelId="{6D242B3E-6748-48C3-A752-88EE6476759C}" srcId="{CE95DDBE-C6CB-45D2-AB1A-467ED76CE4AF}" destId="{3424100D-A729-40D4-A45B-652DC104E0BB}" srcOrd="3" destOrd="0" parTransId="{DA95D2EB-E3FD-42F5-8CD0-8597C68089BA}" sibTransId="{090A346C-1EE6-458E-B4EB-7D88DC01BA2B}"/>
    <dgm:cxn modelId="{CF15325B-E17F-4FA5-A2B3-7D63F663334F}" srcId="{38A1DA96-9B67-4860-957E-414C323DB9B4}" destId="{569AC460-FDC4-4999-A8CA-6FB276E09C08}" srcOrd="1" destOrd="0" parTransId="{A8DC35FF-174A-4E87-9D11-FECFEE7F04DC}" sibTransId="{E8D235F3-25E8-455E-8030-1662755B6A4D}"/>
    <dgm:cxn modelId="{14D93B5B-1137-4CFD-B4D0-E10BFD9C53CF}" type="presOf" srcId="{73FE3924-7BF4-4A06-9258-AD08BA480030}" destId="{928D292C-CA30-4A74-B467-1DC95D9D354E}" srcOrd="0" destOrd="0" presId="urn:microsoft.com/office/officeart/2005/8/layout/chevron2"/>
    <dgm:cxn modelId="{A943555D-0AB1-4FD7-A9EA-27763DB0F921}" srcId="{CE95DDBE-C6CB-45D2-AB1A-467ED76CE4AF}" destId="{34031B92-2C7A-4217-8A6E-1AED5C57A4EA}" srcOrd="1" destOrd="0" parTransId="{A760E4B8-8E53-49A3-A56D-B022583CA76D}" sibTransId="{878BF5E2-ACB0-4700-B899-2087636AD303}"/>
    <dgm:cxn modelId="{0DA1BF66-B0E9-4BD1-9A76-1DE9ACAE72F5}" type="presOf" srcId="{2758C85E-C720-48C1-AB67-AEC4F849DFEF}" destId="{12E46F15-F32C-42BA-9659-6466FE07FB20}" srcOrd="0" destOrd="2" presId="urn:microsoft.com/office/officeart/2005/8/layout/chevron2"/>
    <dgm:cxn modelId="{3DDB6D47-55FD-449A-AAF4-97B86158245D}" type="presOf" srcId="{6DDFE7E9-44C3-4EAD-8DC4-47E5A6B0E550}" destId="{12E46F15-F32C-42BA-9659-6466FE07FB20}" srcOrd="0" destOrd="0" presId="urn:microsoft.com/office/officeart/2005/8/layout/chevron2"/>
    <dgm:cxn modelId="{6BEE1A68-60D2-4A69-890D-4D8CE5A3326F}" type="presOf" srcId="{86F59491-ADC5-4736-AC2F-89D44CD762C1}" destId="{DDE12BA2-6246-4C9D-A3F2-A69695EC581C}" srcOrd="0" destOrd="0" presId="urn:microsoft.com/office/officeart/2005/8/layout/chevron2"/>
    <dgm:cxn modelId="{80A48D59-3AD7-47E9-BE96-A5E4A8E58BEC}" srcId="{38A1DA96-9B67-4860-957E-414C323DB9B4}" destId="{86F59491-ADC5-4736-AC2F-89D44CD762C1}" srcOrd="0" destOrd="0" parTransId="{415FCDC5-7708-43FC-B01E-93E6CE438924}" sibTransId="{86BCF151-12F6-45C4-AA1C-7D24866C8EDB}"/>
    <dgm:cxn modelId="{50CDA699-2F68-4F59-BA8A-56ABBC57E8C9}" type="presOf" srcId="{38A1DA96-9B67-4860-957E-414C323DB9B4}" destId="{A4D6B366-080B-47C7-90AD-F579696F154D}" srcOrd="0" destOrd="0" presId="urn:microsoft.com/office/officeart/2005/8/layout/chevron2"/>
    <dgm:cxn modelId="{D29E189B-0182-47F7-859F-EB3E60A47BDA}" type="presOf" srcId="{569AC460-FDC4-4999-A8CA-6FB276E09C08}" destId="{DDE12BA2-6246-4C9D-A3F2-A69695EC581C}" srcOrd="0" destOrd="1" presId="urn:microsoft.com/office/officeart/2005/8/layout/chevron2"/>
    <dgm:cxn modelId="{7C441D9E-603B-4A38-8D91-C96324F751A5}" type="presOf" srcId="{CE95DDBE-C6CB-45D2-AB1A-467ED76CE4AF}" destId="{F4196C80-9311-4375-A132-FBC497858107}" srcOrd="0" destOrd="0" presId="urn:microsoft.com/office/officeart/2005/8/layout/chevron2"/>
    <dgm:cxn modelId="{8AAD3BCB-E670-4748-9776-3837E44A3735}" srcId="{CE95DDBE-C6CB-45D2-AB1A-467ED76CE4AF}" destId="{2758C85E-C720-48C1-AB67-AEC4F849DFEF}" srcOrd="2" destOrd="0" parTransId="{BC6ED089-8890-462D-B8CD-578D166B30F1}" sibTransId="{5F8AC76E-D338-4136-BAEC-7C605C6D223D}"/>
    <dgm:cxn modelId="{1CCBBECF-04FE-403A-99C8-DA2A6B370914}" type="presOf" srcId="{135B752D-4CC1-4A56-81FC-C9489C8EBFC9}" destId="{DDE12BA2-6246-4C9D-A3F2-A69695EC581C}" srcOrd="0" destOrd="2" presId="urn:microsoft.com/office/officeart/2005/8/layout/chevron2"/>
    <dgm:cxn modelId="{F3F174D0-59AB-4D61-82F5-E5E7A9EC95C5}" type="presOf" srcId="{3A9C2624-63DF-4E69-81A2-14ADF6AAC4DE}" destId="{DDE12BA2-6246-4C9D-A3F2-A69695EC581C}" srcOrd="0" destOrd="3" presId="urn:microsoft.com/office/officeart/2005/8/layout/chevron2"/>
    <dgm:cxn modelId="{559EE0D2-5E83-4E96-B8BB-6D8C2BA0A2C4}" srcId="{73FE3924-7BF4-4A06-9258-AD08BA480030}" destId="{CE95DDBE-C6CB-45D2-AB1A-467ED76CE4AF}" srcOrd="1" destOrd="0" parTransId="{585AB2DC-55B5-4B06-A261-DD3423BAE698}" sibTransId="{9D8C4187-5E60-42CD-A48D-2B3C33827F29}"/>
    <dgm:cxn modelId="{678C05E1-1B41-493B-829F-2AC8D8B91386}" srcId="{CE95DDBE-C6CB-45D2-AB1A-467ED76CE4AF}" destId="{6DDFE7E9-44C3-4EAD-8DC4-47E5A6B0E550}" srcOrd="0" destOrd="0" parTransId="{68F8F8C8-BD4D-4EF0-A0D4-5100F75BF59E}" sibTransId="{62A81D64-0459-4B18-9D06-EE6783575988}"/>
    <dgm:cxn modelId="{F04503E4-B897-4A48-971C-07E5639C6CBB}" srcId="{CE95DDBE-C6CB-45D2-AB1A-467ED76CE4AF}" destId="{A7AABA52-7DA9-46CD-9012-80C6B42C9863}" srcOrd="4" destOrd="0" parTransId="{D2518E99-2774-4DB1-B30B-3A91C880BAB8}" sibTransId="{5816BCDF-562A-4BA3-9CC3-0FDB0C287899}"/>
    <dgm:cxn modelId="{90E913EB-2AA6-431B-B37A-1A8300848B77}" type="presOf" srcId="{3424100D-A729-40D4-A45B-652DC104E0BB}" destId="{12E46F15-F32C-42BA-9659-6466FE07FB20}" srcOrd="0" destOrd="3" presId="urn:microsoft.com/office/officeart/2005/8/layout/chevron2"/>
    <dgm:cxn modelId="{CC6228F1-0933-4038-AE03-D04E72DB5798}" srcId="{38A1DA96-9B67-4860-957E-414C323DB9B4}" destId="{3A9C2624-63DF-4E69-81A2-14ADF6AAC4DE}" srcOrd="3" destOrd="0" parTransId="{A206C1BF-F8B0-434C-BBA2-EA87CC11A561}" sibTransId="{C961A846-116F-4F32-BDAD-CCB15D6DD343}"/>
    <dgm:cxn modelId="{EDDD28F5-8FEB-48B5-A77D-BC30C2B63BD0}" srcId="{73FE3924-7BF4-4A06-9258-AD08BA480030}" destId="{38A1DA96-9B67-4860-957E-414C323DB9B4}" srcOrd="0" destOrd="0" parTransId="{9388B403-CB2D-4BB9-91F9-30DC79C72914}" sibTransId="{323278A4-2978-4E13-8E89-D659073B6A27}"/>
    <dgm:cxn modelId="{1B58C16E-04FE-460A-A87D-611B2A8DCCDA}" type="presParOf" srcId="{928D292C-CA30-4A74-B467-1DC95D9D354E}" destId="{E9B88949-C026-418E-A7E0-A903104C3C32}" srcOrd="0" destOrd="0" presId="urn:microsoft.com/office/officeart/2005/8/layout/chevron2"/>
    <dgm:cxn modelId="{C9BC7076-AF4E-42CB-91B0-7DE4743BAB19}" type="presParOf" srcId="{E9B88949-C026-418E-A7E0-A903104C3C32}" destId="{A4D6B366-080B-47C7-90AD-F579696F154D}" srcOrd="0" destOrd="0" presId="urn:microsoft.com/office/officeart/2005/8/layout/chevron2"/>
    <dgm:cxn modelId="{D91A758D-C3E5-459E-A9A2-361499BFB8A8}" type="presParOf" srcId="{E9B88949-C026-418E-A7E0-A903104C3C32}" destId="{DDE12BA2-6246-4C9D-A3F2-A69695EC581C}" srcOrd="1" destOrd="0" presId="urn:microsoft.com/office/officeart/2005/8/layout/chevron2"/>
    <dgm:cxn modelId="{9DA15E52-803A-4CB3-9D9D-7B6603A6534E}" type="presParOf" srcId="{928D292C-CA30-4A74-B467-1DC95D9D354E}" destId="{FD669E53-1A5F-4828-B2F5-F2254F60FDF6}" srcOrd="1" destOrd="0" presId="urn:microsoft.com/office/officeart/2005/8/layout/chevron2"/>
    <dgm:cxn modelId="{61FF1220-0B4D-4F3E-A5A8-CF503B083401}" type="presParOf" srcId="{928D292C-CA30-4A74-B467-1DC95D9D354E}" destId="{6A05FA27-6829-4FDB-907E-561795721527}" srcOrd="2" destOrd="0" presId="urn:microsoft.com/office/officeart/2005/8/layout/chevron2"/>
    <dgm:cxn modelId="{2F0AD0F3-0369-4C61-9F56-9CDEE997A8ED}" type="presParOf" srcId="{6A05FA27-6829-4FDB-907E-561795721527}" destId="{F4196C80-9311-4375-A132-FBC497858107}" srcOrd="0" destOrd="0" presId="urn:microsoft.com/office/officeart/2005/8/layout/chevron2"/>
    <dgm:cxn modelId="{B4CF1B65-8D7E-44C0-BD51-3C7DCF7CA5B2}" type="presParOf" srcId="{6A05FA27-6829-4FDB-907E-561795721527}" destId="{12E46F15-F32C-42BA-9659-6466FE07FB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B4B17-A8CF-4854-83B7-BA35078BF436}">
      <dsp:nvSpPr>
        <dsp:cNvPr id="0" name=""/>
        <dsp:cNvSpPr/>
      </dsp:nvSpPr>
      <dsp:spPr>
        <a:xfrm>
          <a:off x="0" y="48688"/>
          <a:ext cx="8229600" cy="81549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>
              <a:solidFill>
                <a:schemeClr val="accent6">
                  <a:lumMod val="75000"/>
                </a:schemeClr>
              </a:solidFill>
            </a:rPr>
            <a:t>L’optimisation des stratégies procédurales</a:t>
          </a:r>
        </a:p>
      </dsp:txBody>
      <dsp:txXfrm>
        <a:off x="39809" y="88497"/>
        <a:ext cx="8149982" cy="735872"/>
      </dsp:txXfrm>
    </dsp:sp>
    <dsp:sp modelId="{1D66C430-37D9-4C0B-AA76-21583C11178E}">
      <dsp:nvSpPr>
        <dsp:cNvPr id="0" name=""/>
        <dsp:cNvSpPr/>
      </dsp:nvSpPr>
      <dsp:spPr>
        <a:xfrm>
          <a:off x="0" y="864179"/>
          <a:ext cx="8229600" cy="186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/>
            <a:t>La rationalisation de la prise de décision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/>
            <a:t>La concentration des procédures au sein de l’UE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700" kern="1200" dirty="0"/>
        </a:p>
      </dsp:txBody>
      <dsp:txXfrm>
        <a:off x="0" y="864179"/>
        <a:ext cx="8229600" cy="1865070"/>
      </dsp:txXfrm>
    </dsp:sp>
    <dsp:sp modelId="{6C98B695-64D1-4246-85AA-8BD0ACA4F0AA}">
      <dsp:nvSpPr>
        <dsp:cNvPr id="0" name=""/>
        <dsp:cNvSpPr/>
      </dsp:nvSpPr>
      <dsp:spPr>
        <a:xfrm>
          <a:off x="0" y="2729249"/>
          <a:ext cx="8229600" cy="81549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>
              <a:solidFill>
                <a:schemeClr val="accent6">
                  <a:lumMod val="75000"/>
                </a:schemeClr>
              </a:solidFill>
            </a:rPr>
            <a:t>La diversification des stratégies procédurales</a:t>
          </a:r>
        </a:p>
      </dsp:txBody>
      <dsp:txXfrm>
        <a:off x="39809" y="2769058"/>
        <a:ext cx="8149982" cy="735872"/>
      </dsp:txXfrm>
    </dsp:sp>
    <dsp:sp modelId="{812A52BF-2FB6-46FD-B231-0545F3A29285}">
      <dsp:nvSpPr>
        <dsp:cNvPr id="0" name=""/>
        <dsp:cNvSpPr/>
      </dsp:nvSpPr>
      <dsp:spPr>
        <a:xfrm>
          <a:off x="0" y="3544739"/>
          <a:ext cx="8229600" cy="932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/>
            <a:t>Les stratégies dans la riposte du défendeur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/>
            <a:t>Les stratégies dans l’attaque du demandeur</a:t>
          </a:r>
        </a:p>
      </dsp:txBody>
      <dsp:txXfrm>
        <a:off x="0" y="3544739"/>
        <a:ext cx="8229600" cy="932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0F0BD-440B-4F54-B76F-458C886C5F2B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A3DE1-80AF-4793-B269-20D6AD50299D}">
      <dsp:nvSpPr>
        <dsp:cNvPr id="0" name=""/>
        <dsp:cNvSpPr/>
      </dsp:nvSpPr>
      <dsp:spPr>
        <a:xfrm>
          <a:off x="690626" y="460652"/>
          <a:ext cx="7538938" cy="905192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accent6">
                  <a:lumMod val="75000"/>
                </a:schemeClr>
              </a:solidFill>
            </a:rPr>
            <a:t>Déterminer le profil de la partie adverse</a:t>
          </a:r>
        </a:p>
      </dsp:txBody>
      <dsp:txXfrm>
        <a:off x="690626" y="460652"/>
        <a:ext cx="7538938" cy="905192"/>
      </dsp:txXfrm>
    </dsp:sp>
    <dsp:sp modelId="{1085CAD2-4646-4EDD-9409-A39102F4ECC1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31000" b="-3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D702D-9B1E-4A4F-B347-4E1838FC18A4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accent6">
                  <a:lumMod val="75000"/>
                </a:schemeClr>
              </a:solidFill>
            </a:rPr>
            <a:t>L’optimisation de l’évaluation des chances de succès</a:t>
          </a:r>
        </a:p>
      </dsp:txBody>
      <dsp:txXfrm>
        <a:off x="957241" y="1810385"/>
        <a:ext cx="7209900" cy="905192"/>
      </dsp:txXfrm>
    </dsp:sp>
    <dsp:sp modelId="{F26D9FA9-9D7F-464E-9046-A466C259403B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88A24-253F-4AE2-BAFD-2EA36277F8B2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accent6">
                  <a:lumMod val="75000"/>
                </a:schemeClr>
              </a:solidFill>
            </a:rPr>
            <a:t>Le profil des Tribunaux pour un choix éclairé</a:t>
          </a:r>
        </a:p>
      </dsp:txBody>
      <dsp:txXfrm>
        <a:off x="628203" y="3168174"/>
        <a:ext cx="7538938" cy="905192"/>
      </dsp:txXfrm>
    </dsp:sp>
    <dsp:sp modelId="{589B4002-67B3-4AFA-835C-59B50450FA91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8D717-FFB5-49AA-BD05-42DDEE88241D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Gain espéré</a:t>
          </a:r>
        </a:p>
      </dsp:txBody>
      <dsp:txXfrm rot="-5400000">
        <a:off x="1" y="573596"/>
        <a:ext cx="1146297" cy="491270"/>
      </dsp:txXfrm>
    </dsp:sp>
    <dsp:sp modelId="{A642755B-714D-47DA-9BCD-CE19DCDC8E67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Interdiction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30.000 € de dommages-intérêts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10.000 € art. 700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publication judiciaire</a:t>
          </a:r>
        </a:p>
      </dsp:txBody>
      <dsp:txXfrm rot="-5400000">
        <a:off x="1146298" y="52408"/>
        <a:ext cx="7031341" cy="960496"/>
      </dsp:txXfrm>
    </dsp:sp>
    <dsp:sp modelId="{A4D6B366-080B-47C7-90AD-F579696F154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Risque actuel</a:t>
          </a:r>
        </a:p>
      </dsp:txBody>
      <dsp:txXfrm rot="-5400000">
        <a:off x="1" y="2017346"/>
        <a:ext cx="1146297" cy="491270"/>
      </dsp:txXfrm>
    </dsp:sp>
    <dsp:sp modelId="{DDE12BA2-6246-4C9D-A3F2-A69695EC581C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Déchéance/nullité de la marque opposée (pour les produits opposés)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10.000 € d’article 700 à payer à la partie adverse + ses coûts </a:t>
          </a:r>
        </a:p>
      </dsp:txBody>
      <dsp:txXfrm rot="-5400000">
        <a:off x="1146298" y="1496158"/>
        <a:ext cx="7031341" cy="960496"/>
      </dsp:txXfrm>
    </dsp:sp>
    <dsp:sp modelId="{F4196C80-9311-4375-A132-FBC497858107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Risque demain (après transposition)</a:t>
          </a:r>
        </a:p>
      </dsp:txBody>
      <dsp:txXfrm rot="-5400000">
        <a:off x="1" y="3461096"/>
        <a:ext cx="1146297" cy="491270"/>
      </dsp:txXfrm>
    </dsp:sp>
    <dsp:sp modelId="{12E46F15-F32C-42BA-9659-6466FE07FB20}">
      <dsp:nvSpPr>
        <dsp:cNvPr id="0" name=""/>
        <dsp:cNvSpPr/>
      </dsp:nvSpPr>
      <dsp:spPr>
        <a:xfrm rot="5400000">
          <a:off x="4155739" y="-100525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Déchéance/nullité de la marque opposée (pour les produits opposés)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10.000 € d’article 700 à payer à la partie adverse + ses coûts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dirty="0"/>
            <a:t>Déchéance pour tous les produits et services de la marque opposés + coûts pour justifier l’exploitation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dirty="0"/>
            <a:t>Déchéance pour toutes ses autres marques susceptibles de déchéance + coûts pour justifier l’exploitation</a:t>
          </a:r>
        </a:p>
      </dsp:txBody>
      <dsp:txXfrm rot="-5400000">
        <a:off x="1146298" y="2960877"/>
        <a:ext cx="7031341" cy="960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6B366-080B-47C7-90AD-F579696F154D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Risque actuel</a:t>
          </a:r>
        </a:p>
      </dsp:txBody>
      <dsp:txXfrm rot="-5400000">
        <a:off x="1" y="842399"/>
        <a:ext cx="1683092" cy="721325"/>
      </dsp:txXfrm>
    </dsp:sp>
    <dsp:sp modelId="{DDE12BA2-6246-4C9D-A3F2-A69695EC581C}">
      <dsp:nvSpPr>
        <dsp:cNvPr id="0" name=""/>
        <dsp:cNvSpPr/>
      </dsp:nvSpPr>
      <dsp:spPr>
        <a:xfrm rot="5400000">
          <a:off x="4174910" y="-2463223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Interdiction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30.000 € de dommages-intérêts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Publication judiciaire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10.000 € d’article 700 à payer à la partie adverse + ses coûts </a:t>
          </a:r>
        </a:p>
      </dsp:txBody>
      <dsp:txXfrm rot="-5400000">
        <a:off x="1683093" y="104887"/>
        <a:ext cx="6470214" cy="1410285"/>
      </dsp:txXfrm>
    </dsp:sp>
    <dsp:sp modelId="{F4196C80-9311-4375-A132-FBC497858107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Risque demain (après transposition)</a:t>
          </a:r>
        </a:p>
      </dsp:txBody>
      <dsp:txXfrm rot="-5400000">
        <a:off x="1" y="2962237"/>
        <a:ext cx="1683092" cy="721325"/>
      </dsp:txXfrm>
    </dsp:sp>
    <dsp:sp modelId="{12E46F15-F32C-42BA-9659-6466FE07FB20}">
      <dsp:nvSpPr>
        <dsp:cNvPr id="0" name=""/>
        <dsp:cNvSpPr/>
      </dsp:nvSpPr>
      <dsp:spPr>
        <a:xfrm rot="5400000">
          <a:off x="4174910" y="-340337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Interdiction</a:t>
          </a:r>
          <a:endParaRPr lang="fr-F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30.000 € de dommages-intérêts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Publication judiciaire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10.000 € d’article 700 à payer à la partie adverse + ses coûts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/>
            <a:t>Déchéance pour toutes ses autres marques susceptibles de déchéance + coûts pour justifier l’exploitation</a:t>
          </a:r>
        </a:p>
      </dsp:txBody>
      <dsp:txXfrm rot="-5400000">
        <a:off x="1683093" y="2227773"/>
        <a:ext cx="6470214" cy="141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965825" y="9532938"/>
            <a:ext cx="70485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248" tIns="45314" rIns="92248" bIns="45314">
            <a:spAutoFit/>
          </a:bodyPr>
          <a:lstStyle/>
          <a:p>
            <a:pPr defTabSz="931863" eaLnBrk="0" hangingPunct="0"/>
            <a:r>
              <a:rPr lang="fr-FR" sz="1000">
                <a:latin typeface="Times" pitchFamily="18" charset="0"/>
              </a:rPr>
              <a:t>page </a:t>
            </a:r>
            <a:fld id="{133E51F9-ECD0-449B-9F14-CA1C2814339D}" type="slidenum">
              <a:rPr lang="fr-FR" sz="1000">
                <a:latin typeface="Times" pitchFamily="18" charset="0"/>
              </a:rPr>
              <a:pPr defTabSz="931863" eaLnBrk="0" hangingPunct="0"/>
              <a:t>‹N°›</a:t>
            </a:fld>
            <a:endParaRPr lang="fr-FR" sz="1000">
              <a:latin typeface="Times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5113" y="9532938"/>
            <a:ext cx="17557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248" tIns="45314" rIns="92248" bIns="45314">
            <a:spAutoFit/>
          </a:bodyPr>
          <a:lstStyle/>
          <a:p>
            <a:pPr defTabSz="931863" eaLnBrk="0" hangingPunct="0"/>
            <a:r>
              <a:rPr lang="fr-FR" sz="1000">
                <a:latin typeface="Times" pitchFamily="18" charset="0"/>
              </a:rPr>
              <a:t>Amphi de présentation du CTI</a:t>
            </a:r>
          </a:p>
        </p:txBody>
      </p:sp>
    </p:spTree>
    <p:extLst>
      <p:ext uri="{BB962C8B-B14F-4D97-AF65-F5344CB8AC3E}">
        <p14:creationId xmlns:p14="http://schemas.microsoft.com/office/powerpoint/2010/main" val="100044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1088" y="866775"/>
            <a:ext cx="4645025" cy="3484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48" tIns="45314" rIns="92248" bIns="45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de texte du masque</a:t>
            </a:r>
          </a:p>
          <a:p>
            <a:pPr lvl="1"/>
            <a:r>
              <a:rPr lang="fr-FR" noProof="0"/>
              <a:t>Second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043613" y="9355138"/>
            <a:ext cx="471487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248" tIns="45314" rIns="92248" bIns="45314">
            <a:spAutoFit/>
          </a:bodyPr>
          <a:lstStyle/>
          <a:p>
            <a:pPr defTabSz="931863" eaLnBrk="0" hangingPunct="0"/>
            <a:fld id="{803D6EB3-7CAD-4467-82FA-51B7AE103469}" type="slidenum">
              <a:rPr lang="fr-FR" sz="1200"/>
              <a:pPr defTabSz="931863" eaLnBrk="0" hangingPunct="0"/>
              <a:t>‹N°›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532284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Loyer &amp; Abello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F90B2-0E71-4C2B-92C9-70EA8876E2D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25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Loyer &amp; Abello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19265-C1EF-48C0-A038-0A8CCC6D14B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83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Loyer &amp; Abello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EC9A8-CC87-40B2-8C56-B1D99D15C29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3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81000" y="3078654"/>
            <a:ext cx="8113713" cy="654819"/>
          </a:xfrm>
        </p:spPr>
        <p:txBody>
          <a:bodyPr anchor="t"/>
          <a:lstStyle>
            <a:lvl1pPr algn="l">
              <a:defRPr sz="2585" b="1" cap="all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381000" y="3673868"/>
            <a:ext cx="8113713" cy="711340"/>
          </a:xfrm>
        </p:spPr>
        <p:txBody>
          <a:bodyPr anchor="t" anchorCtr="0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4594" y="377825"/>
            <a:ext cx="4107474" cy="222250"/>
          </a:xfrm>
        </p:spPr>
        <p:txBody>
          <a:bodyPr/>
          <a:lstStyle>
            <a:lvl1pPr marL="0" indent="0">
              <a:buFontTx/>
              <a:buNone/>
              <a:defRPr sz="83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7718702" y="377826"/>
            <a:ext cx="662082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69847EB-AF7C-A745-8202-CB6570FA4335}" type="datetime1">
              <a:rPr lang="de-DE" smtClean="0"/>
              <a:t>30.03.2019</a:t>
            </a:fld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377826"/>
            <a:ext cx="304800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38E8450-FB7C-C846-8C3E-D7047CA836A0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951" y="6423570"/>
            <a:ext cx="4715816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Präsentation XY</a:t>
            </a:r>
          </a:p>
        </p:txBody>
      </p:sp>
    </p:spTree>
    <p:extLst>
      <p:ext uri="{BB962C8B-B14F-4D97-AF65-F5344CB8AC3E}">
        <p14:creationId xmlns:p14="http://schemas.microsoft.com/office/powerpoint/2010/main" val="33787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ss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4594" y="377825"/>
            <a:ext cx="4107474" cy="222250"/>
          </a:xfrm>
        </p:spPr>
        <p:txBody>
          <a:bodyPr/>
          <a:lstStyle>
            <a:lvl1pPr marL="0" indent="0">
              <a:buFontTx/>
              <a:buNone/>
              <a:defRPr sz="83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385141" y="1388645"/>
            <a:ext cx="4243703" cy="3240000"/>
          </a:xfrm>
          <a:noFill/>
        </p:spPr>
        <p:txBody>
          <a:bodyPr/>
          <a:lstStyle>
            <a:lvl1pPr>
              <a:defRPr sz="1477"/>
            </a:lvl1pPr>
          </a:lstStyle>
          <a:p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381000" y="5198979"/>
            <a:ext cx="8113713" cy="1362075"/>
          </a:xfrm>
        </p:spPr>
        <p:txBody>
          <a:bodyPr anchor="t"/>
          <a:lstStyle>
            <a:lvl1pPr algn="l">
              <a:defRPr sz="2585" b="1" cap="all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idx="1"/>
          </p:nvPr>
        </p:nvSpPr>
        <p:spPr>
          <a:xfrm>
            <a:off x="381000" y="5794193"/>
            <a:ext cx="8113713" cy="711340"/>
          </a:xfrm>
        </p:spPr>
        <p:txBody>
          <a:bodyPr anchor="t" anchorCtr="0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7718702" y="377826"/>
            <a:ext cx="662082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69847EB-AF7C-A745-8202-CB6570FA4335}" type="datetime1">
              <a:rPr lang="de-DE" smtClean="0"/>
              <a:t>30.03.2019</a:t>
            </a:fld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377826"/>
            <a:ext cx="304800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38E8450-FB7C-C846-8C3E-D7047CA836A0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951" y="6423570"/>
            <a:ext cx="4715816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Präsentation XY</a:t>
            </a:r>
          </a:p>
        </p:txBody>
      </p:sp>
    </p:spTree>
    <p:extLst>
      <p:ext uri="{BB962C8B-B14F-4D97-AF65-F5344CB8AC3E}">
        <p14:creationId xmlns:p14="http://schemas.microsoft.com/office/powerpoint/2010/main" val="22915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81000" y="1625600"/>
            <a:ext cx="8077200" cy="4420264"/>
          </a:xfrm>
        </p:spPr>
        <p:txBody>
          <a:bodyPr/>
          <a:lstStyle>
            <a:lvl1pPr>
              <a:defRPr sz="1846"/>
            </a:lvl1pPr>
            <a:lvl2pPr>
              <a:defRPr sz="923"/>
            </a:lvl2pPr>
            <a:lvl3pPr>
              <a:defRPr sz="923"/>
            </a:lvl3pPr>
            <a:lvl4pPr>
              <a:defRPr sz="923"/>
            </a:lvl4pPr>
            <a:lvl5pPr>
              <a:defRPr sz="923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4594" y="377825"/>
            <a:ext cx="4107474" cy="222250"/>
          </a:xfrm>
        </p:spPr>
        <p:txBody>
          <a:bodyPr/>
          <a:lstStyle>
            <a:lvl1pPr marL="0" indent="0">
              <a:buFontTx/>
              <a:buNone/>
              <a:defRPr sz="83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61782" y="619055"/>
            <a:ext cx="8102112" cy="1039813"/>
          </a:xfrm>
        </p:spPr>
        <p:txBody>
          <a:bodyPr/>
          <a:lstStyle>
            <a:lvl1pPr>
              <a:defRPr sz="2585"/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7718702" y="377826"/>
            <a:ext cx="662082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69847EB-AF7C-A745-8202-CB6570FA4335}" type="datetime1">
              <a:rPr lang="de-DE" smtClean="0"/>
              <a:t>30.03.2019</a:t>
            </a:fld>
            <a:endParaRPr lang="de-DE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377826"/>
            <a:ext cx="304800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38E8450-FB7C-C846-8C3E-D7047CA836A0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951" y="6423570"/>
            <a:ext cx="4715816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Präsentation XY</a:t>
            </a:r>
          </a:p>
        </p:txBody>
      </p:sp>
    </p:spTree>
    <p:extLst>
      <p:ext uri="{BB962C8B-B14F-4D97-AF65-F5344CB8AC3E}">
        <p14:creationId xmlns:p14="http://schemas.microsoft.com/office/powerpoint/2010/main" val="34757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seite -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1782" y="619055"/>
            <a:ext cx="8102112" cy="1039813"/>
          </a:xfrm>
        </p:spPr>
        <p:txBody>
          <a:bodyPr/>
          <a:lstStyle>
            <a:lvl1pPr>
              <a:defRPr sz="2585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 marL="1899186" indent="-211021">
              <a:buFont typeface="Lucida Grande"/>
              <a:buChar char="›"/>
              <a:defRPr sz="1292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4594" y="377825"/>
            <a:ext cx="4107474" cy="222250"/>
          </a:xfrm>
        </p:spPr>
        <p:txBody>
          <a:bodyPr/>
          <a:lstStyle>
            <a:lvl1pPr marL="0" indent="0">
              <a:buFontTx/>
              <a:buNone/>
              <a:defRPr sz="83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7718702" y="377826"/>
            <a:ext cx="662082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69847EB-AF7C-A745-8202-CB6570FA4335}" type="datetime1">
              <a:rPr lang="de-DE" smtClean="0"/>
              <a:t>30.03.2019</a:t>
            </a:fld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377826"/>
            <a:ext cx="304800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38E8450-FB7C-C846-8C3E-D7047CA836A0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951" y="6423570"/>
            <a:ext cx="4715816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Präsentation XY</a:t>
            </a:r>
          </a:p>
        </p:txBody>
      </p:sp>
    </p:spTree>
    <p:extLst>
      <p:ext uri="{BB962C8B-B14F-4D97-AF65-F5344CB8AC3E}">
        <p14:creationId xmlns:p14="http://schemas.microsoft.com/office/powerpoint/2010/main" val="41440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12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61782" y="619055"/>
            <a:ext cx="8102112" cy="1039813"/>
          </a:xfrm>
        </p:spPr>
        <p:txBody>
          <a:bodyPr/>
          <a:lstStyle>
            <a:lvl1pPr>
              <a:defRPr sz="2585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81001" y="1681164"/>
            <a:ext cx="7347438" cy="4359275"/>
          </a:xfrm>
        </p:spPr>
        <p:txBody>
          <a:bodyPr/>
          <a:lstStyle>
            <a:lvl1pPr marL="0" indent="0">
              <a:buFontTx/>
              <a:buNone/>
              <a:defRPr lang="de-DE" sz="1292" smtClean="0"/>
            </a:lvl1pPr>
            <a:lvl2pPr marL="422041" indent="0">
              <a:buFontTx/>
              <a:buNone/>
              <a:defRPr sz="1108"/>
            </a:lvl2pPr>
            <a:lvl3pPr marL="844083" indent="0">
              <a:buFontTx/>
              <a:buNone/>
              <a:defRPr sz="1108"/>
            </a:lvl3pPr>
            <a:lvl4pPr marL="1266124" indent="0">
              <a:buFontTx/>
              <a:buNone/>
              <a:defRPr sz="1108"/>
            </a:lvl4pPr>
            <a:lvl5pPr marL="1688165" indent="0">
              <a:buFontTx/>
              <a:buNone/>
              <a:defRPr sz="1108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4594" y="377825"/>
            <a:ext cx="4107474" cy="222250"/>
          </a:xfrm>
        </p:spPr>
        <p:txBody>
          <a:bodyPr/>
          <a:lstStyle>
            <a:lvl1pPr marL="0" indent="0">
              <a:buFontTx/>
              <a:buNone/>
              <a:defRPr sz="83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718702" y="377826"/>
            <a:ext cx="662082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69847EB-AF7C-A745-8202-CB6570FA4335}" type="datetime1">
              <a:rPr lang="de-DE" smtClean="0"/>
              <a:t>30.03.2019</a:t>
            </a:fld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377826"/>
            <a:ext cx="304800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38E8450-FB7C-C846-8C3E-D7047CA836A0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951" y="6423570"/>
            <a:ext cx="4715816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Präsentation XY</a:t>
            </a:r>
          </a:p>
        </p:txBody>
      </p:sp>
    </p:spTree>
    <p:extLst>
      <p:ext uri="{BB962C8B-B14F-4D97-AF65-F5344CB8AC3E}">
        <p14:creationId xmlns:p14="http://schemas.microsoft.com/office/powerpoint/2010/main" val="5970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2" y="1681164"/>
            <a:ext cx="4006809" cy="4359275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4516" y="1681164"/>
            <a:ext cx="3960935" cy="4359275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29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61782" y="619055"/>
            <a:ext cx="8102112" cy="1039813"/>
          </a:xfrm>
        </p:spPr>
        <p:txBody>
          <a:bodyPr/>
          <a:lstStyle>
            <a:lvl1pPr>
              <a:defRPr sz="2585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4594" y="377825"/>
            <a:ext cx="4107474" cy="222250"/>
          </a:xfrm>
        </p:spPr>
        <p:txBody>
          <a:bodyPr/>
          <a:lstStyle>
            <a:lvl1pPr marL="0" indent="0">
              <a:buFontTx/>
              <a:buNone/>
              <a:defRPr sz="83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5"/>
          </p:nvPr>
        </p:nvSpPr>
        <p:spPr>
          <a:xfrm>
            <a:off x="7718702" y="377826"/>
            <a:ext cx="662082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69847EB-AF7C-A745-8202-CB6570FA4335}" type="datetime1">
              <a:rPr lang="de-DE" smtClean="0"/>
              <a:t>30.03.2019</a:t>
            </a:fld>
            <a:endParaRPr lang="de-DE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377826"/>
            <a:ext cx="304800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38E8450-FB7C-C846-8C3E-D7047CA836A0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951" y="6423570"/>
            <a:ext cx="4715816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Präsentation XY</a:t>
            </a:r>
          </a:p>
        </p:txBody>
      </p:sp>
    </p:spTree>
    <p:extLst>
      <p:ext uri="{BB962C8B-B14F-4D97-AF65-F5344CB8AC3E}">
        <p14:creationId xmlns:p14="http://schemas.microsoft.com/office/powerpoint/2010/main" val="3760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681163"/>
            <a:ext cx="4116388" cy="493712"/>
          </a:xfrm>
        </p:spPr>
        <p:txBody>
          <a:bodyPr anchor="t" anchorCtr="0"/>
          <a:lstStyle>
            <a:lvl1pPr marL="0" indent="0">
              <a:buNone/>
              <a:defRPr sz="1846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1" y="1681163"/>
            <a:ext cx="3909646" cy="493712"/>
          </a:xfrm>
        </p:spPr>
        <p:txBody>
          <a:bodyPr anchor="t" anchorCtr="0"/>
          <a:lstStyle>
            <a:lvl1pPr marL="0" indent="0">
              <a:buNone/>
              <a:defRPr sz="1846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3911112" cy="3951288"/>
          </a:xfrm>
        </p:spPr>
        <p:txBody>
          <a:bodyPr/>
          <a:lstStyle>
            <a:lvl1pPr>
              <a:defRPr sz="1662"/>
            </a:lvl1pPr>
            <a:lvl2pPr>
              <a:defRPr sz="1662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55089" y="619190"/>
            <a:ext cx="8077200" cy="688975"/>
          </a:xfrm>
        </p:spPr>
        <p:txBody>
          <a:bodyPr anchor="t" anchorCtr="0"/>
          <a:lstStyle>
            <a:lvl1pPr algn="l">
              <a:defRPr sz="2585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4594" y="377825"/>
            <a:ext cx="4107474" cy="222250"/>
          </a:xfrm>
        </p:spPr>
        <p:txBody>
          <a:bodyPr/>
          <a:lstStyle>
            <a:lvl1pPr marL="0" indent="0">
              <a:buFontTx/>
              <a:buNone/>
              <a:defRPr sz="83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5"/>
          </p:nvPr>
        </p:nvSpPr>
        <p:spPr>
          <a:xfrm>
            <a:off x="7718702" y="377826"/>
            <a:ext cx="662082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69847EB-AF7C-A745-8202-CB6570FA4335}" type="datetime1">
              <a:rPr lang="de-DE" smtClean="0"/>
              <a:t>30.03.2019</a:t>
            </a:fld>
            <a:endParaRPr lang="de-DE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458200" y="377826"/>
            <a:ext cx="304800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38E8450-FB7C-C846-8C3E-D7047CA836A0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361951" y="6423570"/>
            <a:ext cx="4715816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Präsentation XY</a:t>
            </a:r>
          </a:p>
        </p:txBody>
      </p:sp>
    </p:spTree>
    <p:extLst>
      <p:ext uri="{BB962C8B-B14F-4D97-AF65-F5344CB8AC3E}">
        <p14:creationId xmlns:p14="http://schemas.microsoft.com/office/powerpoint/2010/main" val="34526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ss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089" y="619190"/>
            <a:ext cx="8077200" cy="688975"/>
          </a:xfrm>
        </p:spPr>
        <p:txBody>
          <a:bodyPr anchor="t" anchorCtr="0"/>
          <a:lstStyle>
            <a:lvl1pPr algn="l">
              <a:defRPr sz="2585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1681163"/>
            <a:ext cx="4906596" cy="4471987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1681164"/>
            <a:ext cx="3084513" cy="4445001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4594" y="377825"/>
            <a:ext cx="4107474" cy="222250"/>
          </a:xfrm>
        </p:spPr>
        <p:txBody>
          <a:bodyPr/>
          <a:lstStyle>
            <a:lvl1pPr marL="0" indent="0">
              <a:buFontTx/>
              <a:buNone/>
              <a:defRPr sz="83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377826"/>
            <a:ext cx="304800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38E8450-FB7C-C846-8C3E-D7047CA836A0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5"/>
          </p:nvPr>
        </p:nvSpPr>
        <p:spPr>
          <a:xfrm>
            <a:off x="7635878" y="377826"/>
            <a:ext cx="662082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69847EB-AF7C-A745-8202-CB6570FA4335}" type="datetime1">
              <a:rPr lang="de-DE" smtClean="0"/>
              <a:t>30.03.2019</a:t>
            </a:fld>
            <a:endParaRPr lang="de-DE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8403698" y="392015"/>
            <a:ext cx="0" cy="14040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951" y="6423570"/>
            <a:ext cx="4715816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Präsentation XY</a:t>
            </a:r>
          </a:p>
        </p:txBody>
      </p:sp>
    </p:spTree>
    <p:extLst>
      <p:ext uri="{BB962C8B-B14F-4D97-AF65-F5344CB8AC3E}">
        <p14:creationId xmlns:p14="http://schemas.microsoft.com/office/powerpoint/2010/main" val="40933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Loyer &amp; Abello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989EF-DADC-437B-B86C-7E87FFC675A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05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Weiss Bil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000" y="5205015"/>
            <a:ext cx="6897688" cy="566738"/>
          </a:xfrm>
        </p:spPr>
        <p:txBody>
          <a:bodyPr anchor="b"/>
          <a:lstStyle>
            <a:lvl1pPr algn="l">
              <a:defRPr sz="2585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1000" y="746125"/>
            <a:ext cx="8074269" cy="40005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5856894"/>
            <a:ext cx="6897688" cy="471565"/>
          </a:xfrm>
        </p:spPr>
        <p:txBody>
          <a:bodyPr/>
          <a:lstStyle>
            <a:lvl1pPr marL="0" indent="0">
              <a:buNone/>
              <a:defRPr sz="1292">
                <a:solidFill>
                  <a:srgbClr val="818387"/>
                </a:solidFill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4594" y="377825"/>
            <a:ext cx="4107474" cy="222250"/>
          </a:xfrm>
        </p:spPr>
        <p:txBody>
          <a:bodyPr/>
          <a:lstStyle>
            <a:lvl1pPr marL="0" indent="0">
              <a:buFontTx/>
              <a:buNone/>
              <a:defRPr sz="83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377826"/>
            <a:ext cx="304800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38E8450-FB7C-C846-8C3E-D7047CA836A0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5"/>
          </p:nvPr>
        </p:nvSpPr>
        <p:spPr>
          <a:xfrm>
            <a:off x="7635878" y="377826"/>
            <a:ext cx="662082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69847EB-AF7C-A745-8202-CB6570FA4335}" type="datetime1">
              <a:rPr lang="de-DE" smtClean="0"/>
              <a:t>30.03.2019</a:t>
            </a:fld>
            <a:endParaRPr lang="de-DE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8403698" y="392015"/>
            <a:ext cx="0" cy="14040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951" y="6423570"/>
            <a:ext cx="4715816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Präsentation XY</a:t>
            </a:r>
          </a:p>
        </p:txBody>
      </p:sp>
    </p:spTree>
    <p:extLst>
      <p:ext uri="{BB962C8B-B14F-4D97-AF65-F5344CB8AC3E}">
        <p14:creationId xmlns:p14="http://schemas.microsoft.com/office/powerpoint/2010/main" val="22495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Loyer &amp; Abello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E6683-093E-4D52-95E0-232D8135734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67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Copyright Loyer &amp; </a:t>
            </a:r>
            <a:r>
              <a:rPr lang="fr-FR" dirty="0" err="1"/>
              <a:t>Abello</a:t>
            </a:r>
            <a:r>
              <a:rPr lang="fr-FR" dirty="0"/>
              <a:t>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E4A036F-9B2D-4309-AF1F-6890A61031E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72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Loyer &amp; Abello 2013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03A7D-39C7-4CFE-AAF5-252116A135A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79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Loyer &amp; Abello 2013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92BD7-3415-44D3-AEF8-912F58DD2AD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88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Loyer &amp; Abello 2013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41DBC-F8A1-4DCF-9787-0BC513A3D45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89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Loyer &amp; Abello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5D944-C19B-4D14-817B-A433D381AC2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10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Copyright Loyer &amp; Abello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E2DB5-CB42-4A90-88A4-B606D99B61D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81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/>
              <a:t>Copyright Loyer &amp; </a:t>
            </a:r>
            <a:r>
              <a:rPr lang="fr-FR" dirty="0" err="1"/>
              <a:t>Abello</a:t>
            </a:r>
            <a:r>
              <a:rPr lang="fr-FR" dirty="0"/>
              <a:t>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0AC4B28-6591-48A3-861F-ED3694A0ADE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81328"/>
            <a:ext cx="9180512" cy="504056"/>
          </a:xfrm>
          <a:prstGeom prst="rect">
            <a:avLst/>
          </a:prstGeom>
          <a:solidFill>
            <a:srgbClr val="EAEA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-27384"/>
            <a:ext cx="9144000" cy="961267"/>
          </a:xfrm>
          <a:prstGeom prst="rect">
            <a:avLst/>
          </a:prstGeom>
          <a:solidFill>
            <a:srgbClr val="EAEA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0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1000" y="619055"/>
            <a:ext cx="8102112" cy="1039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1681164"/>
            <a:ext cx="8102112" cy="4359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422041" marR="0" lvl="0" indent="-422041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—"/>
              <a:tabLst/>
              <a:defRPr/>
            </a:pPr>
            <a:r>
              <a:rPr kumimoji="0" lang="de-DE" sz="25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Mastertextformat bearbeiten</a:t>
            </a:r>
          </a:p>
          <a:p>
            <a:pPr marL="685817" marR="0" lvl="1" indent="-263776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de-DE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Zweite Ebene</a:t>
            </a:r>
          </a:p>
          <a:p>
            <a:pPr marL="1055103" marR="0" lvl="2" indent="-211021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8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Dritte Ebene</a:t>
            </a:r>
          </a:p>
          <a:p>
            <a:pPr marL="1477145" marR="0" lvl="3" indent="-211021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de-DE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Ebene</a:t>
            </a:r>
          </a:p>
          <a:p>
            <a:pPr marL="1899186" marR="0" lvl="4" indent="-211021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›"/>
              <a:tabLst/>
              <a:defRPr/>
            </a:pPr>
            <a:r>
              <a:rPr kumimoji="0" lang="de-DE" sz="14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Fünfte Ebene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951" y="6423570"/>
            <a:ext cx="4715816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Präsentation XY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7718702" y="377826"/>
            <a:ext cx="662082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69847EB-AF7C-A745-8202-CB6570FA4335}" type="datetime1">
              <a:rPr lang="de-DE" smtClean="0"/>
              <a:t>30.03.2019</a:t>
            </a:fld>
            <a:endParaRPr lang="de-DE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377826"/>
            <a:ext cx="304800" cy="2128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3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38E8450-FB7C-C846-8C3E-D7047CA836A0}" type="slidenum">
              <a:rPr lang="de-DE" smtClean="0"/>
              <a:pPr/>
              <a:t>‹N°›</a:t>
            </a:fld>
            <a:endParaRPr lang="de-DE"/>
          </a:p>
        </p:txBody>
      </p:sp>
      <p:cxnSp>
        <p:nvCxnSpPr>
          <p:cNvPr id="25" name="Gerade Verbindung 24"/>
          <p:cNvCxnSpPr/>
          <p:nvPr userDrawn="1"/>
        </p:nvCxnSpPr>
        <p:spPr>
          <a:xfrm>
            <a:off x="8486520" y="406402"/>
            <a:ext cx="0" cy="888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 3" descr="FPS_d_pos_claim_edge_50mm_rgb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76" y="6170253"/>
            <a:ext cx="1149785" cy="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22041" rtl="0" eaLnBrk="1" latinLnBrk="0" hangingPunct="1">
        <a:spcBef>
          <a:spcPct val="0"/>
        </a:spcBef>
        <a:buNone/>
        <a:defRPr sz="2585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22041" marR="0" indent="-422041" algn="l" defTabSz="42204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Char char="—"/>
        <a:tabLst/>
        <a:defRPr sz="2585" kern="1200">
          <a:solidFill>
            <a:schemeClr val="tx1"/>
          </a:solidFill>
          <a:latin typeface="Arial"/>
          <a:ea typeface="+mn-ea"/>
          <a:cs typeface="Arial"/>
        </a:defRPr>
      </a:lvl1pPr>
      <a:lvl2pPr marL="685817" marR="0" indent="-263776" algn="l" defTabSz="42204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215" kern="1200">
          <a:solidFill>
            <a:schemeClr val="tx1"/>
          </a:solidFill>
          <a:latin typeface="Arial"/>
          <a:ea typeface="+mn-ea"/>
          <a:cs typeface="Arial"/>
        </a:defRPr>
      </a:lvl2pPr>
      <a:lvl3pPr marL="1055103" marR="0" indent="-211021" algn="l" defTabSz="42204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846" kern="1200">
          <a:solidFill>
            <a:schemeClr val="tx1"/>
          </a:solidFill>
          <a:latin typeface="Arial"/>
          <a:ea typeface="+mn-ea"/>
          <a:cs typeface="Arial"/>
        </a:defRPr>
      </a:lvl3pPr>
      <a:lvl4pPr marL="1477145" marR="0" indent="-211021" algn="l" defTabSz="42204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1662" kern="1200">
          <a:solidFill>
            <a:schemeClr val="tx1"/>
          </a:solidFill>
          <a:latin typeface="Arial"/>
          <a:ea typeface="+mn-ea"/>
          <a:cs typeface="Arial"/>
        </a:defRPr>
      </a:lvl4pPr>
      <a:lvl5pPr marL="1899186" marR="0" indent="-211021" algn="l" defTabSz="42204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Char char="›"/>
        <a:tabLst/>
        <a:defRPr sz="1477" kern="1200">
          <a:solidFill>
            <a:schemeClr val="tx1"/>
          </a:solidFill>
          <a:latin typeface="Arial"/>
          <a:ea typeface="+mn-ea"/>
          <a:cs typeface="Arial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.tassi@orisavocats,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8062664" cy="4248472"/>
          </a:xfrm>
        </p:spPr>
        <p:txBody>
          <a:bodyPr>
            <a:normAutofit fontScale="90000"/>
          </a:bodyPr>
          <a:lstStyle/>
          <a:p>
            <a:br>
              <a:rPr lang="fr-FR" b="1" dirty="0"/>
            </a:b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 renouvellement des stratégies procédurales en droit des marques</a:t>
            </a:r>
            <a:br>
              <a:rPr lang="fr-FR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Jérôme TASSI</a:t>
            </a:r>
            <a:br>
              <a:rPr lang="fr-FR" sz="3600" b="1" dirty="0"/>
            </a:br>
            <a:r>
              <a:rPr lang="fr-FR" sz="2400" dirty="0"/>
              <a:t>Avocat au Barreau de Paris</a:t>
            </a:r>
            <a:br>
              <a:rPr lang="fr-FR" sz="2400" dirty="0"/>
            </a:br>
            <a:r>
              <a:rPr lang="fr-FR" sz="2400" dirty="0"/>
              <a:t>Spécialiste en propriété intellectuelle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312567"/>
            <a:ext cx="8278688" cy="1752600"/>
          </a:xfrm>
        </p:spPr>
        <p:txBody>
          <a:bodyPr>
            <a:normAutofit fontScale="92500" lnSpcReduction="20000"/>
          </a:bodyPr>
          <a:lstStyle/>
          <a:p>
            <a:r>
              <a:rPr lang="fr-FR" sz="2100" i="1" dirty="0"/>
              <a:t>« On  doit toujours peser  ses décisions en fonction de l’opportunité des circonstances. Celui qui sait le mieux doser les stratégies directes et indirectes remportera la victoire » </a:t>
            </a:r>
          </a:p>
          <a:p>
            <a:r>
              <a:rPr lang="fr-FR" sz="2100" i="1" dirty="0"/>
              <a:t>« Ce qui est de la plus haute importance dans la guerre, c’est de s’attaquer à la stratégie de l’ennemi »</a:t>
            </a:r>
          </a:p>
          <a:p>
            <a:r>
              <a:rPr lang="fr-FR" sz="2000" dirty="0"/>
              <a:t>(Sun Tzu)</a:t>
            </a:r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076" name="Picture 4" descr="Institut Stanislas de Boufflers - SoirÃ©e de Lancement le 31 Mai 20h Ã  Paris">
            <a:extLst>
              <a:ext uri="{FF2B5EF4-FFF2-40B4-BE49-F238E27FC236}">
                <a16:creationId xmlns:a16="http://schemas.microsoft.com/office/drawing/2014/main" id="{F5F605A8-7ED6-4F12-84F4-3EF0D094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26765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DE3213-E922-49FB-AADD-4BDD548C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11" y="6137920"/>
            <a:ext cx="216024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3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FAD18-9DE2-4932-B915-D3AD5618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PLAN</a:t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F161737-E971-426B-996A-D3EA847DE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204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CD0F8-365E-4BE2-AEAD-CD4C4D14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989EF-DADC-437B-B86C-7E87FFC675A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7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FAD18-9DE2-4932-B915-D3AD5618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La rationalisation de la prise de décision</a:t>
            </a:r>
            <a:br>
              <a:rPr lang="fr-FR" dirty="0"/>
            </a:br>
            <a:br>
              <a:rPr lang="fr-FR" dirty="0">
                <a:solidFill>
                  <a:srgbClr val="FF0000"/>
                </a:solidFill>
              </a:rPr>
            </a:br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7131A66-3D96-499B-8A25-39DC92E26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5707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CD0F8-365E-4BE2-AEAD-CD4C4D14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989EF-DADC-437B-B86C-7E87FFC675A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8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20B0A-0C0E-442E-A8B3-F653999C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25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La concentration des procédures au sein de l’UE</a:t>
            </a:r>
            <a:br>
              <a:rPr lang="fr-FR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Affaire BIGBEN c/ NINTENDO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4E2FB7-BD39-4BDC-9183-A3CD1156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989EF-DADC-437B-B86C-7E87FFC675A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300" name="Freeform 59">
            <a:extLst>
              <a:ext uri="{FF2B5EF4-FFF2-40B4-BE49-F238E27FC236}">
                <a16:creationId xmlns:a16="http://schemas.microsoft.com/office/drawing/2014/main" id="{40C219EB-25F1-4788-9729-B977D344B6F1}"/>
              </a:ext>
            </a:extLst>
          </p:cNvPr>
          <p:cNvSpPr>
            <a:spLocks/>
          </p:cNvSpPr>
          <p:nvPr/>
        </p:nvSpPr>
        <p:spPr bwMode="auto">
          <a:xfrm>
            <a:off x="5594350" y="4956175"/>
            <a:ext cx="385763" cy="711200"/>
          </a:xfrm>
          <a:custGeom>
            <a:avLst/>
            <a:gdLst>
              <a:gd name="T0" fmla="*/ 988 w 20000"/>
              <a:gd name="T1" fmla="*/ 4875 h 20000"/>
              <a:gd name="T2" fmla="*/ 0 w 20000"/>
              <a:gd name="T3" fmla="*/ 3339 h 20000"/>
              <a:gd name="T4" fmla="*/ 1516 w 20000"/>
              <a:gd name="T5" fmla="*/ 1536 h 20000"/>
              <a:gd name="T6" fmla="*/ 2965 w 20000"/>
              <a:gd name="T7" fmla="*/ 0 h 20000"/>
              <a:gd name="T8" fmla="*/ 3987 w 20000"/>
              <a:gd name="T9" fmla="*/ 1018 h 20000"/>
              <a:gd name="T10" fmla="*/ 4975 w 20000"/>
              <a:gd name="T11" fmla="*/ 750 h 20000"/>
              <a:gd name="T12" fmla="*/ 7479 w 20000"/>
              <a:gd name="T13" fmla="*/ 750 h 20000"/>
              <a:gd name="T14" fmla="*/ 8995 w 20000"/>
              <a:gd name="T15" fmla="*/ 1804 h 20000"/>
              <a:gd name="T16" fmla="*/ 11960 w 20000"/>
              <a:gd name="T17" fmla="*/ 2286 h 20000"/>
              <a:gd name="T18" fmla="*/ 12982 w 20000"/>
              <a:gd name="T19" fmla="*/ 3839 h 20000"/>
              <a:gd name="T20" fmla="*/ 13476 w 20000"/>
              <a:gd name="T21" fmla="*/ 5375 h 20000"/>
              <a:gd name="T22" fmla="*/ 13476 w 20000"/>
              <a:gd name="T23" fmla="*/ 6393 h 20000"/>
              <a:gd name="T24" fmla="*/ 13476 w 20000"/>
              <a:gd name="T25" fmla="*/ 7429 h 20000"/>
              <a:gd name="T26" fmla="*/ 13476 w 20000"/>
              <a:gd name="T27" fmla="*/ 8464 h 20000"/>
              <a:gd name="T28" fmla="*/ 13970 w 20000"/>
              <a:gd name="T29" fmla="*/ 9482 h 20000"/>
              <a:gd name="T30" fmla="*/ 14498 w 20000"/>
              <a:gd name="T31" fmla="*/ 9732 h 20000"/>
              <a:gd name="T32" fmla="*/ 15980 w 20000"/>
              <a:gd name="T33" fmla="*/ 10250 h 20000"/>
              <a:gd name="T34" fmla="*/ 16442 w 20000"/>
              <a:gd name="T35" fmla="*/ 11018 h 20000"/>
              <a:gd name="T36" fmla="*/ 17957 w 20000"/>
              <a:gd name="T37" fmla="*/ 11018 h 20000"/>
              <a:gd name="T38" fmla="*/ 18979 w 20000"/>
              <a:gd name="T39" fmla="*/ 11786 h 20000"/>
              <a:gd name="T40" fmla="*/ 19473 w 20000"/>
              <a:gd name="T41" fmla="*/ 13071 h 20000"/>
              <a:gd name="T42" fmla="*/ 18451 w 20000"/>
              <a:gd name="T43" fmla="*/ 14089 h 20000"/>
              <a:gd name="T44" fmla="*/ 17957 w 20000"/>
              <a:gd name="T45" fmla="*/ 15107 h 20000"/>
              <a:gd name="T46" fmla="*/ 17463 w 20000"/>
              <a:gd name="T47" fmla="*/ 15893 h 20000"/>
              <a:gd name="T48" fmla="*/ 16442 w 20000"/>
              <a:gd name="T49" fmla="*/ 16911 h 20000"/>
              <a:gd name="T50" fmla="*/ 14498 w 20000"/>
              <a:gd name="T51" fmla="*/ 17429 h 20000"/>
              <a:gd name="T52" fmla="*/ 14992 w 20000"/>
              <a:gd name="T53" fmla="*/ 18446 h 20000"/>
              <a:gd name="T54" fmla="*/ 14498 w 20000"/>
              <a:gd name="T55" fmla="*/ 19232 h 20000"/>
              <a:gd name="T56" fmla="*/ 13970 w 20000"/>
              <a:gd name="T57" fmla="*/ 19714 h 20000"/>
              <a:gd name="T58" fmla="*/ 12982 w 20000"/>
              <a:gd name="T59" fmla="*/ 19982 h 20000"/>
              <a:gd name="T60" fmla="*/ 11466 w 20000"/>
              <a:gd name="T61" fmla="*/ 19982 h 20000"/>
              <a:gd name="T62" fmla="*/ 10016 w 20000"/>
              <a:gd name="T63" fmla="*/ 18446 h 20000"/>
              <a:gd name="T64" fmla="*/ 7479 w 20000"/>
              <a:gd name="T65" fmla="*/ 17429 h 20000"/>
              <a:gd name="T66" fmla="*/ 4481 w 20000"/>
              <a:gd name="T67" fmla="*/ 16411 h 20000"/>
              <a:gd name="T68" fmla="*/ 2504 w 20000"/>
              <a:gd name="T69" fmla="*/ 15357 h 20000"/>
              <a:gd name="T70" fmla="*/ 3526 w 20000"/>
              <a:gd name="T71" fmla="*/ 15625 h 20000"/>
              <a:gd name="T72" fmla="*/ 4481 w 20000"/>
              <a:gd name="T73" fmla="*/ 15107 h 20000"/>
              <a:gd name="T74" fmla="*/ 2965 w 20000"/>
              <a:gd name="T75" fmla="*/ 14089 h 20000"/>
              <a:gd name="T76" fmla="*/ 2010 w 20000"/>
              <a:gd name="T77" fmla="*/ 12804 h 20000"/>
              <a:gd name="T78" fmla="*/ 3987 w 20000"/>
              <a:gd name="T79" fmla="*/ 12054 h 20000"/>
              <a:gd name="T80" fmla="*/ 2965 w 20000"/>
              <a:gd name="T81" fmla="*/ 11268 h 20000"/>
              <a:gd name="T82" fmla="*/ 2965 w 20000"/>
              <a:gd name="T83" fmla="*/ 9482 h 20000"/>
              <a:gd name="T84" fmla="*/ 2504 w 20000"/>
              <a:gd name="T85" fmla="*/ 8196 h 20000"/>
              <a:gd name="T86" fmla="*/ 2965 w 20000"/>
              <a:gd name="T87" fmla="*/ 7179 h 20000"/>
              <a:gd name="T88" fmla="*/ 2965 w 20000"/>
              <a:gd name="T89" fmla="*/ 6143 h 20000"/>
              <a:gd name="T90" fmla="*/ 494 w 20000"/>
              <a:gd name="T91" fmla="*/ 5643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00" h="20000">
                <a:moveTo>
                  <a:pt x="494" y="5643"/>
                </a:moveTo>
                <a:lnTo>
                  <a:pt x="988" y="4875"/>
                </a:lnTo>
                <a:lnTo>
                  <a:pt x="988" y="4357"/>
                </a:lnTo>
                <a:lnTo>
                  <a:pt x="0" y="3339"/>
                </a:lnTo>
                <a:lnTo>
                  <a:pt x="494" y="2821"/>
                </a:lnTo>
                <a:lnTo>
                  <a:pt x="1516" y="1536"/>
                </a:lnTo>
                <a:lnTo>
                  <a:pt x="2010" y="750"/>
                </a:lnTo>
                <a:lnTo>
                  <a:pt x="2965" y="0"/>
                </a:lnTo>
                <a:lnTo>
                  <a:pt x="3987" y="268"/>
                </a:lnTo>
                <a:lnTo>
                  <a:pt x="3987" y="1018"/>
                </a:lnTo>
                <a:lnTo>
                  <a:pt x="4481" y="1536"/>
                </a:lnTo>
                <a:lnTo>
                  <a:pt x="4975" y="750"/>
                </a:lnTo>
                <a:lnTo>
                  <a:pt x="6985" y="268"/>
                </a:lnTo>
                <a:lnTo>
                  <a:pt x="7479" y="750"/>
                </a:lnTo>
                <a:lnTo>
                  <a:pt x="8501" y="1536"/>
                </a:lnTo>
                <a:lnTo>
                  <a:pt x="8995" y="1804"/>
                </a:lnTo>
                <a:lnTo>
                  <a:pt x="10478" y="2054"/>
                </a:lnTo>
                <a:lnTo>
                  <a:pt x="11960" y="2286"/>
                </a:lnTo>
                <a:lnTo>
                  <a:pt x="12488" y="3339"/>
                </a:lnTo>
                <a:lnTo>
                  <a:pt x="12982" y="3839"/>
                </a:lnTo>
                <a:lnTo>
                  <a:pt x="13476" y="4625"/>
                </a:lnTo>
                <a:lnTo>
                  <a:pt x="13476" y="5375"/>
                </a:lnTo>
                <a:lnTo>
                  <a:pt x="12982" y="6143"/>
                </a:lnTo>
                <a:lnTo>
                  <a:pt x="13476" y="6393"/>
                </a:lnTo>
                <a:lnTo>
                  <a:pt x="12982" y="6911"/>
                </a:lnTo>
                <a:lnTo>
                  <a:pt x="13476" y="7429"/>
                </a:lnTo>
                <a:lnTo>
                  <a:pt x="13970" y="7929"/>
                </a:lnTo>
                <a:lnTo>
                  <a:pt x="13476" y="8464"/>
                </a:lnTo>
                <a:lnTo>
                  <a:pt x="13970" y="8714"/>
                </a:lnTo>
                <a:lnTo>
                  <a:pt x="13970" y="9482"/>
                </a:lnTo>
                <a:lnTo>
                  <a:pt x="14498" y="9482"/>
                </a:lnTo>
                <a:lnTo>
                  <a:pt x="14498" y="9732"/>
                </a:lnTo>
                <a:lnTo>
                  <a:pt x="14992" y="10000"/>
                </a:lnTo>
                <a:lnTo>
                  <a:pt x="15980" y="10250"/>
                </a:lnTo>
                <a:lnTo>
                  <a:pt x="15980" y="10500"/>
                </a:lnTo>
                <a:lnTo>
                  <a:pt x="16442" y="11018"/>
                </a:lnTo>
                <a:lnTo>
                  <a:pt x="17463" y="11018"/>
                </a:lnTo>
                <a:lnTo>
                  <a:pt x="17957" y="11018"/>
                </a:lnTo>
                <a:lnTo>
                  <a:pt x="18451" y="11268"/>
                </a:lnTo>
                <a:lnTo>
                  <a:pt x="18979" y="11786"/>
                </a:lnTo>
                <a:lnTo>
                  <a:pt x="19967" y="12304"/>
                </a:lnTo>
                <a:lnTo>
                  <a:pt x="19473" y="13071"/>
                </a:lnTo>
                <a:lnTo>
                  <a:pt x="18979" y="13839"/>
                </a:lnTo>
                <a:lnTo>
                  <a:pt x="18451" y="14089"/>
                </a:lnTo>
                <a:lnTo>
                  <a:pt x="17957" y="14339"/>
                </a:lnTo>
                <a:lnTo>
                  <a:pt x="17957" y="15107"/>
                </a:lnTo>
                <a:lnTo>
                  <a:pt x="17463" y="15625"/>
                </a:lnTo>
                <a:lnTo>
                  <a:pt x="17463" y="15893"/>
                </a:lnTo>
                <a:lnTo>
                  <a:pt x="17002" y="16643"/>
                </a:lnTo>
                <a:lnTo>
                  <a:pt x="16442" y="16911"/>
                </a:lnTo>
                <a:lnTo>
                  <a:pt x="15486" y="17161"/>
                </a:lnTo>
                <a:lnTo>
                  <a:pt x="14498" y="17429"/>
                </a:lnTo>
                <a:lnTo>
                  <a:pt x="14498" y="17929"/>
                </a:lnTo>
                <a:lnTo>
                  <a:pt x="14992" y="18446"/>
                </a:lnTo>
                <a:lnTo>
                  <a:pt x="14992" y="18714"/>
                </a:lnTo>
                <a:lnTo>
                  <a:pt x="14498" y="19232"/>
                </a:lnTo>
                <a:lnTo>
                  <a:pt x="14498" y="19464"/>
                </a:lnTo>
                <a:lnTo>
                  <a:pt x="13970" y="19714"/>
                </a:lnTo>
                <a:lnTo>
                  <a:pt x="13476" y="19982"/>
                </a:lnTo>
                <a:lnTo>
                  <a:pt x="12982" y="19982"/>
                </a:lnTo>
                <a:lnTo>
                  <a:pt x="12488" y="19982"/>
                </a:lnTo>
                <a:lnTo>
                  <a:pt x="11466" y="19982"/>
                </a:lnTo>
                <a:lnTo>
                  <a:pt x="10478" y="18964"/>
                </a:lnTo>
                <a:lnTo>
                  <a:pt x="10016" y="18446"/>
                </a:lnTo>
                <a:lnTo>
                  <a:pt x="8995" y="17929"/>
                </a:lnTo>
                <a:lnTo>
                  <a:pt x="7479" y="17429"/>
                </a:lnTo>
                <a:lnTo>
                  <a:pt x="5470" y="16911"/>
                </a:lnTo>
                <a:lnTo>
                  <a:pt x="4481" y="16411"/>
                </a:lnTo>
                <a:lnTo>
                  <a:pt x="2965" y="15893"/>
                </a:lnTo>
                <a:lnTo>
                  <a:pt x="2504" y="15357"/>
                </a:lnTo>
                <a:lnTo>
                  <a:pt x="2965" y="15107"/>
                </a:lnTo>
                <a:lnTo>
                  <a:pt x="3526" y="15625"/>
                </a:lnTo>
                <a:lnTo>
                  <a:pt x="4481" y="15893"/>
                </a:lnTo>
                <a:lnTo>
                  <a:pt x="4481" y="15107"/>
                </a:lnTo>
                <a:lnTo>
                  <a:pt x="3526" y="14607"/>
                </a:lnTo>
                <a:lnTo>
                  <a:pt x="2965" y="14089"/>
                </a:lnTo>
                <a:lnTo>
                  <a:pt x="2504" y="13589"/>
                </a:lnTo>
                <a:lnTo>
                  <a:pt x="2010" y="12804"/>
                </a:lnTo>
                <a:lnTo>
                  <a:pt x="2504" y="12054"/>
                </a:lnTo>
                <a:lnTo>
                  <a:pt x="3987" y="12054"/>
                </a:lnTo>
                <a:lnTo>
                  <a:pt x="3987" y="11518"/>
                </a:lnTo>
                <a:lnTo>
                  <a:pt x="2965" y="11268"/>
                </a:lnTo>
                <a:lnTo>
                  <a:pt x="3526" y="10250"/>
                </a:lnTo>
                <a:lnTo>
                  <a:pt x="2965" y="9482"/>
                </a:lnTo>
                <a:lnTo>
                  <a:pt x="2010" y="8964"/>
                </a:lnTo>
                <a:lnTo>
                  <a:pt x="2504" y="8196"/>
                </a:lnTo>
                <a:lnTo>
                  <a:pt x="2504" y="7679"/>
                </a:lnTo>
                <a:lnTo>
                  <a:pt x="2965" y="7179"/>
                </a:lnTo>
                <a:lnTo>
                  <a:pt x="2965" y="6393"/>
                </a:lnTo>
                <a:lnTo>
                  <a:pt x="2965" y="6143"/>
                </a:lnTo>
                <a:lnTo>
                  <a:pt x="494" y="564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1" name="Freeform 58">
            <a:extLst>
              <a:ext uri="{FF2B5EF4-FFF2-40B4-BE49-F238E27FC236}">
                <a16:creationId xmlns:a16="http://schemas.microsoft.com/office/drawing/2014/main" id="{BB9A0BEF-5AE4-4DE7-85C5-620A7533D06D}"/>
              </a:ext>
            </a:extLst>
          </p:cNvPr>
          <p:cNvSpPr>
            <a:spLocks/>
          </p:cNvSpPr>
          <p:nvPr/>
        </p:nvSpPr>
        <p:spPr bwMode="auto">
          <a:xfrm>
            <a:off x="3097213" y="2122488"/>
            <a:ext cx="1489075" cy="1849437"/>
          </a:xfrm>
          <a:custGeom>
            <a:avLst/>
            <a:gdLst>
              <a:gd name="T0" fmla="*/ 6709 w 20000"/>
              <a:gd name="T1" fmla="*/ 103 h 20000"/>
              <a:gd name="T2" fmla="*/ 8372 w 20000"/>
              <a:gd name="T3" fmla="*/ 288 h 20000"/>
              <a:gd name="T4" fmla="*/ 8372 w 20000"/>
              <a:gd name="T5" fmla="*/ 1085 h 20000"/>
              <a:gd name="T6" fmla="*/ 10571 w 20000"/>
              <a:gd name="T7" fmla="*/ 1085 h 20000"/>
              <a:gd name="T8" fmla="*/ 11219 w 20000"/>
              <a:gd name="T9" fmla="*/ 1188 h 20000"/>
              <a:gd name="T10" fmla="*/ 10827 w 20000"/>
              <a:gd name="T11" fmla="*/ 1867 h 20000"/>
              <a:gd name="T12" fmla="*/ 11219 w 20000"/>
              <a:gd name="T13" fmla="*/ 2355 h 20000"/>
              <a:gd name="T14" fmla="*/ 11603 w 20000"/>
              <a:gd name="T15" fmla="*/ 2067 h 20000"/>
              <a:gd name="T16" fmla="*/ 13546 w 20000"/>
              <a:gd name="T17" fmla="*/ 982 h 20000"/>
              <a:gd name="T18" fmla="*/ 14962 w 20000"/>
              <a:gd name="T19" fmla="*/ 879 h 20000"/>
              <a:gd name="T20" fmla="*/ 15737 w 20000"/>
              <a:gd name="T21" fmla="*/ 288 h 20000"/>
              <a:gd name="T22" fmla="*/ 16249 w 20000"/>
              <a:gd name="T23" fmla="*/ 982 h 20000"/>
              <a:gd name="T24" fmla="*/ 15737 w 20000"/>
              <a:gd name="T25" fmla="*/ 1572 h 20000"/>
              <a:gd name="T26" fmla="*/ 17153 w 20000"/>
              <a:gd name="T27" fmla="*/ 1778 h 20000"/>
              <a:gd name="T28" fmla="*/ 17928 w 20000"/>
              <a:gd name="T29" fmla="*/ 3742 h 20000"/>
              <a:gd name="T30" fmla="*/ 18056 w 20000"/>
              <a:gd name="T31" fmla="*/ 5506 h 20000"/>
              <a:gd name="T32" fmla="*/ 18960 w 20000"/>
              <a:gd name="T33" fmla="*/ 6893 h 20000"/>
              <a:gd name="T34" fmla="*/ 19471 w 20000"/>
              <a:gd name="T35" fmla="*/ 8568 h 20000"/>
              <a:gd name="T36" fmla="*/ 19991 w 20000"/>
              <a:gd name="T37" fmla="*/ 9846 h 20000"/>
              <a:gd name="T38" fmla="*/ 18448 w 20000"/>
              <a:gd name="T39" fmla="*/ 9846 h 20000"/>
              <a:gd name="T40" fmla="*/ 17417 w 20000"/>
              <a:gd name="T41" fmla="*/ 10738 h 20000"/>
              <a:gd name="T42" fmla="*/ 14834 w 20000"/>
              <a:gd name="T43" fmla="*/ 11720 h 20000"/>
              <a:gd name="T44" fmla="*/ 13674 w 20000"/>
              <a:gd name="T45" fmla="*/ 11912 h 20000"/>
              <a:gd name="T46" fmla="*/ 14578 w 20000"/>
              <a:gd name="T47" fmla="*/ 13093 h 20000"/>
              <a:gd name="T48" fmla="*/ 15737 w 20000"/>
              <a:gd name="T49" fmla="*/ 14672 h 20000"/>
              <a:gd name="T50" fmla="*/ 17417 w 20000"/>
              <a:gd name="T51" fmla="*/ 15654 h 20000"/>
              <a:gd name="T52" fmla="*/ 16897 w 20000"/>
              <a:gd name="T53" fmla="*/ 17041 h 20000"/>
              <a:gd name="T54" fmla="*/ 16130 w 20000"/>
              <a:gd name="T55" fmla="*/ 18414 h 20000"/>
              <a:gd name="T56" fmla="*/ 15865 w 20000"/>
              <a:gd name="T57" fmla="*/ 19300 h 20000"/>
              <a:gd name="T58" fmla="*/ 14194 w 20000"/>
              <a:gd name="T59" fmla="*/ 18709 h 20000"/>
              <a:gd name="T60" fmla="*/ 12123 w 20000"/>
              <a:gd name="T61" fmla="*/ 19705 h 20000"/>
              <a:gd name="T62" fmla="*/ 10443 w 20000"/>
              <a:gd name="T63" fmla="*/ 19396 h 20000"/>
              <a:gd name="T64" fmla="*/ 9412 w 20000"/>
              <a:gd name="T65" fmla="*/ 19705 h 20000"/>
              <a:gd name="T66" fmla="*/ 7221 w 20000"/>
              <a:gd name="T67" fmla="*/ 19107 h 20000"/>
              <a:gd name="T68" fmla="*/ 5413 w 20000"/>
              <a:gd name="T69" fmla="*/ 19004 h 20000"/>
              <a:gd name="T70" fmla="*/ 5413 w 20000"/>
              <a:gd name="T71" fmla="*/ 19300 h 20000"/>
              <a:gd name="T72" fmla="*/ 3350 w 20000"/>
              <a:gd name="T73" fmla="*/ 19396 h 20000"/>
              <a:gd name="T74" fmla="*/ 3350 w 20000"/>
              <a:gd name="T75" fmla="*/ 18709 h 20000"/>
              <a:gd name="T76" fmla="*/ 3862 w 20000"/>
              <a:gd name="T77" fmla="*/ 17137 h 20000"/>
              <a:gd name="T78" fmla="*/ 4254 w 20000"/>
              <a:gd name="T79" fmla="*/ 15558 h 20000"/>
              <a:gd name="T80" fmla="*/ 2702 w 20000"/>
              <a:gd name="T81" fmla="*/ 15366 h 20000"/>
              <a:gd name="T82" fmla="*/ 1415 w 20000"/>
              <a:gd name="T83" fmla="*/ 14672 h 20000"/>
              <a:gd name="T84" fmla="*/ 1159 w 20000"/>
              <a:gd name="T85" fmla="*/ 13491 h 20000"/>
              <a:gd name="T86" fmla="*/ 520 w 20000"/>
              <a:gd name="T87" fmla="*/ 12310 h 20000"/>
              <a:gd name="T88" fmla="*/ 520 w 20000"/>
              <a:gd name="T89" fmla="*/ 11322 h 20000"/>
              <a:gd name="T90" fmla="*/ 128 w 20000"/>
              <a:gd name="T91" fmla="*/ 10340 h 20000"/>
              <a:gd name="T92" fmla="*/ 767 w 20000"/>
              <a:gd name="T93" fmla="*/ 9159 h 20000"/>
              <a:gd name="T94" fmla="*/ 1159 w 20000"/>
              <a:gd name="T95" fmla="*/ 7978 h 20000"/>
              <a:gd name="T96" fmla="*/ 2447 w 20000"/>
              <a:gd name="T97" fmla="*/ 7085 h 20000"/>
              <a:gd name="T98" fmla="*/ 1807 w 20000"/>
              <a:gd name="T99" fmla="*/ 6104 h 20000"/>
              <a:gd name="T100" fmla="*/ 2839 w 20000"/>
              <a:gd name="T101" fmla="*/ 4827 h 20000"/>
              <a:gd name="T102" fmla="*/ 2702 w 20000"/>
              <a:gd name="T103" fmla="*/ 3845 h 20000"/>
              <a:gd name="T104" fmla="*/ 4638 w 20000"/>
              <a:gd name="T105" fmla="*/ 3254 h 20000"/>
              <a:gd name="T106" fmla="*/ 5158 w 20000"/>
              <a:gd name="T107" fmla="*/ 3845 h 20000"/>
              <a:gd name="T108" fmla="*/ 5669 w 20000"/>
              <a:gd name="T109" fmla="*/ 3742 h 20000"/>
              <a:gd name="T110" fmla="*/ 5934 w 20000"/>
              <a:gd name="T111" fmla="*/ 2657 h 20000"/>
              <a:gd name="T112" fmla="*/ 7084 w 20000"/>
              <a:gd name="T113" fmla="*/ 2856 h 20000"/>
              <a:gd name="T114" fmla="*/ 7084 w 20000"/>
              <a:gd name="T115" fmla="*/ 2657 h 20000"/>
              <a:gd name="T116" fmla="*/ 6445 w 20000"/>
              <a:gd name="T117" fmla="*/ 2170 h 20000"/>
              <a:gd name="T118" fmla="*/ 6061 w 20000"/>
              <a:gd name="T119" fmla="*/ 1675 h 20000"/>
              <a:gd name="T120" fmla="*/ 6581 w 20000"/>
              <a:gd name="T121" fmla="*/ 1085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00" h="20000">
                <a:moveTo>
                  <a:pt x="5934" y="0"/>
                </a:moveTo>
                <a:lnTo>
                  <a:pt x="5934" y="0"/>
                </a:lnTo>
                <a:lnTo>
                  <a:pt x="6061" y="0"/>
                </a:lnTo>
                <a:lnTo>
                  <a:pt x="6317" y="0"/>
                </a:lnTo>
                <a:lnTo>
                  <a:pt x="6445" y="0"/>
                </a:lnTo>
                <a:lnTo>
                  <a:pt x="6709" y="103"/>
                </a:lnTo>
                <a:lnTo>
                  <a:pt x="7084" y="199"/>
                </a:lnTo>
                <a:lnTo>
                  <a:pt x="7221" y="199"/>
                </a:lnTo>
                <a:lnTo>
                  <a:pt x="7349" y="199"/>
                </a:lnTo>
                <a:lnTo>
                  <a:pt x="7869" y="103"/>
                </a:lnTo>
                <a:lnTo>
                  <a:pt x="8124" y="199"/>
                </a:lnTo>
                <a:lnTo>
                  <a:pt x="8372" y="288"/>
                </a:lnTo>
                <a:lnTo>
                  <a:pt x="8508" y="288"/>
                </a:lnTo>
                <a:lnTo>
                  <a:pt x="8636" y="487"/>
                </a:lnTo>
                <a:lnTo>
                  <a:pt x="8636" y="693"/>
                </a:lnTo>
                <a:lnTo>
                  <a:pt x="8764" y="693"/>
                </a:lnTo>
                <a:lnTo>
                  <a:pt x="8508" y="879"/>
                </a:lnTo>
                <a:lnTo>
                  <a:pt x="8372" y="1085"/>
                </a:lnTo>
                <a:lnTo>
                  <a:pt x="8764" y="879"/>
                </a:lnTo>
                <a:lnTo>
                  <a:pt x="9156" y="982"/>
                </a:lnTo>
                <a:lnTo>
                  <a:pt x="9540" y="1085"/>
                </a:lnTo>
                <a:lnTo>
                  <a:pt x="9804" y="1188"/>
                </a:lnTo>
                <a:lnTo>
                  <a:pt x="10315" y="1188"/>
                </a:lnTo>
                <a:lnTo>
                  <a:pt x="10571" y="1085"/>
                </a:lnTo>
                <a:lnTo>
                  <a:pt x="10699" y="1085"/>
                </a:lnTo>
                <a:lnTo>
                  <a:pt x="10699" y="879"/>
                </a:lnTo>
                <a:lnTo>
                  <a:pt x="10963" y="783"/>
                </a:lnTo>
                <a:lnTo>
                  <a:pt x="11219" y="879"/>
                </a:lnTo>
                <a:lnTo>
                  <a:pt x="11219" y="982"/>
                </a:lnTo>
                <a:lnTo>
                  <a:pt x="11219" y="1188"/>
                </a:lnTo>
                <a:lnTo>
                  <a:pt x="11219" y="1284"/>
                </a:lnTo>
                <a:lnTo>
                  <a:pt x="10963" y="1284"/>
                </a:lnTo>
                <a:lnTo>
                  <a:pt x="10963" y="1373"/>
                </a:lnTo>
                <a:lnTo>
                  <a:pt x="10963" y="1572"/>
                </a:lnTo>
                <a:lnTo>
                  <a:pt x="10827" y="1675"/>
                </a:lnTo>
                <a:lnTo>
                  <a:pt x="10827" y="1867"/>
                </a:lnTo>
                <a:lnTo>
                  <a:pt x="10571" y="1964"/>
                </a:lnTo>
                <a:lnTo>
                  <a:pt x="10443" y="2266"/>
                </a:lnTo>
                <a:lnTo>
                  <a:pt x="10443" y="2355"/>
                </a:lnTo>
                <a:lnTo>
                  <a:pt x="10699" y="2355"/>
                </a:lnTo>
                <a:lnTo>
                  <a:pt x="10827" y="2266"/>
                </a:lnTo>
                <a:lnTo>
                  <a:pt x="11219" y="2355"/>
                </a:lnTo>
                <a:lnTo>
                  <a:pt x="11347" y="2458"/>
                </a:lnTo>
                <a:lnTo>
                  <a:pt x="11603" y="2561"/>
                </a:lnTo>
                <a:lnTo>
                  <a:pt x="11731" y="2458"/>
                </a:lnTo>
                <a:lnTo>
                  <a:pt x="11603" y="2266"/>
                </a:lnTo>
                <a:lnTo>
                  <a:pt x="11466" y="2266"/>
                </a:lnTo>
                <a:lnTo>
                  <a:pt x="11603" y="2067"/>
                </a:lnTo>
                <a:lnTo>
                  <a:pt x="11867" y="1867"/>
                </a:lnTo>
                <a:lnTo>
                  <a:pt x="12123" y="1778"/>
                </a:lnTo>
                <a:lnTo>
                  <a:pt x="12515" y="1675"/>
                </a:lnTo>
                <a:lnTo>
                  <a:pt x="13035" y="1476"/>
                </a:lnTo>
                <a:lnTo>
                  <a:pt x="13282" y="1284"/>
                </a:lnTo>
                <a:lnTo>
                  <a:pt x="13546" y="982"/>
                </a:lnTo>
                <a:lnTo>
                  <a:pt x="13674" y="879"/>
                </a:lnTo>
                <a:lnTo>
                  <a:pt x="14194" y="783"/>
                </a:lnTo>
                <a:lnTo>
                  <a:pt x="14578" y="783"/>
                </a:lnTo>
                <a:lnTo>
                  <a:pt x="14834" y="879"/>
                </a:lnTo>
                <a:lnTo>
                  <a:pt x="15090" y="982"/>
                </a:lnTo>
                <a:lnTo>
                  <a:pt x="14962" y="879"/>
                </a:lnTo>
                <a:lnTo>
                  <a:pt x="14834" y="693"/>
                </a:lnTo>
                <a:lnTo>
                  <a:pt x="14834" y="590"/>
                </a:lnTo>
                <a:lnTo>
                  <a:pt x="14962" y="391"/>
                </a:lnTo>
                <a:lnTo>
                  <a:pt x="15217" y="288"/>
                </a:lnTo>
                <a:lnTo>
                  <a:pt x="15482" y="199"/>
                </a:lnTo>
                <a:lnTo>
                  <a:pt x="15737" y="288"/>
                </a:lnTo>
                <a:lnTo>
                  <a:pt x="15865" y="391"/>
                </a:lnTo>
                <a:lnTo>
                  <a:pt x="16002" y="391"/>
                </a:lnTo>
                <a:lnTo>
                  <a:pt x="16249" y="590"/>
                </a:lnTo>
                <a:lnTo>
                  <a:pt x="16249" y="693"/>
                </a:lnTo>
                <a:lnTo>
                  <a:pt x="16130" y="879"/>
                </a:lnTo>
                <a:lnTo>
                  <a:pt x="16249" y="982"/>
                </a:lnTo>
                <a:lnTo>
                  <a:pt x="16505" y="1188"/>
                </a:lnTo>
                <a:lnTo>
                  <a:pt x="16249" y="1284"/>
                </a:lnTo>
                <a:lnTo>
                  <a:pt x="16130" y="1373"/>
                </a:lnTo>
                <a:lnTo>
                  <a:pt x="15737" y="1476"/>
                </a:lnTo>
                <a:lnTo>
                  <a:pt x="15610" y="1572"/>
                </a:lnTo>
                <a:lnTo>
                  <a:pt x="15737" y="1572"/>
                </a:lnTo>
                <a:lnTo>
                  <a:pt x="16002" y="1675"/>
                </a:lnTo>
                <a:lnTo>
                  <a:pt x="16249" y="1572"/>
                </a:lnTo>
                <a:lnTo>
                  <a:pt x="16505" y="1572"/>
                </a:lnTo>
                <a:lnTo>
                  <a:pt x="16641" y="1572"/>
                </a:lnTo>
                <a:lnTo>
                  <a:pt x="16897" y="1675"/>
                </a:lnTo>
                <a:lnTo>
                  <a:pt x="17153" y="1778"/>
                </a:lnTo>
                <a:lnTo>
                  <a:pt x="17417" y="1964"/>
                </a:lnTo>
                <a:lnTo>
                  <a:pt x="17545" y="1964"/>
                </a:lnTo>
                <a:lnTo>
                  <a:pt x="17545" y="2760"/>
                </a:lnTo>
                <a:lnTo>
                  <a:pt x="17664" y="3048"/>
                </a:lnTo>
                <a:lnTo>
                  <a:pt x="17792" y="3440"/>
                </a:lnTo>
                <a:lnTo>
                  <a:pt x="17928" y="3742"/>
                </a:lnTo>
                <a:lnTo>
                  <a:pt x="17928" y="4133"/>
                </a:lnTo>
                <a:lnTo>
                  <a:pt x="17928" y="4422"/>
                </a:lnTo>
                <a:lnTo>
                  <a:pt x="17792" y="4731"/>
                </a:lnTo>
                <a:lnTo>
                  <a:pt x="17664" y="4923"/>
                </a:lnTo>
                <a:lnTo>
                  <a:pt x="17664" y="5115"/>
                </a:lnTo>
                <a:lnTo>
                  <a:pt x="18056" y="5506"/>
                </a:lnTo>
                <a:lnTo>
                  <a:pt x="18448" y="5712"/>
                </a:lnTo>
                <a:lnTo>
                  <a:pt x="18704" y="5815"/>
                </a:lnTo>
                <a:lnTo>
                  <a:pt x="18576" y="6104"/>
                </a:lnTo>
                <a:lnTo>
                  <a:pt x="18704" y="6303"/>
                </a:lnTo>
                <a:lnTo>
                  <a:pt x="18832" y="6591"/>
                </a:lnTo>
                <a:lnTo>
                  <a:pt x="18960" y="6893"/>
                </a:lnTo>
                <a:lnTo>
                  <a:pt x="19096" y="7188"/>
                </a:lnTo>
                <a:lnTo>
                  <a:pt x="19096" y="7484"/>
                </a:lnTo>
                <a:lnTo>
                  <a:pt x="19096" y="7779"/>
                </a:lnTo>
                <a:lnTo>
                  <a:pt x="19096" y="8170"/>
                </a:lnTo>
                <a:lnTo>
                  <a:pt x="19224" y="8369"/>
                </a:lnTo>
                <a:lnTo>
                  <a:pt x="19471" y="8568"/>
                </a:lnTo>
                <a:lnTo>
                  <a:pt x="19736" y="8568"/>
                </a:lnTo>
                <a:lnTo>
                  <a:pt x="19864" y="8967"/>
                </a:lnTo>
                <a:lnTo>
                  <a:pt x="19991" y="9255"/>
                </a:lnTo>
                <a:lnTo>
                  <a:pt x="19991" y="9454"/>
                </a:lnTo>
                <a:lnTo>
                  <a:pt x="19864" y="9653"/>
                </a:lnTo>
                <a:lnTo>
                  <a:pt x="19991" y="9846"/>
                </a:lnTo>
                <a:lnTo>
                  <a:pt x="19864" y="10141"/>
                </a:lnTo>
                <a:lnTo>
                  <a:pt x="19599" y="10237"/>
                </a:lnTo>
                <a:lnTo>
                  <a:pt x="19096" y="10340"/>
                </a:lnTo>
                <a:lnTo>
                  <a:pt x="19096" y="10141"/>
                </a:lnTo>
                <a:lnTo>
                  <a:pt x="18960" y="10045"/>
                </a:lnTo>
                <a:lnTo>
                  <a:pt x="18448" y="9846"/>
                </a:lnTo>
                <a:lnTo>
                  <a:pt x="18312" y="9846"/>
                </a:lnTo>
                <a:lnTo>
                  <a:pt x="18448" y="10045"/>
                </a:lnTo>
                <a:lnTo>
                  <a:pt x="18448" y="10141"/>
                </a:lnTo>
                <a:lnTo>
                  <a:pt x="17928" y="10443"/>
                </a:lnTo>
                <a:lnTo>
                  <a:pt x="17792" y="10539"/>
                </a:lnTo>
                <a:lnTo>
                  <a:pt x="17417" y="10738"/>
                </a:lnTo>
                <a:lnTo>
                  <a:pt x="17025" y="10738"/>
                </a:lnTo>
                <a:lnTo>
                  <a:pt x="16377" y="11026"/>
                </a:lnTo>
                <a:lnTo>
                  <a:pt x="16130" y="11226"/>
                </a:lnTo>
                <a:lnTo>
                  <a:pt x="15865" y="11425"/>
                </a:lnTo>
                <a:lnTo>
                  <a:pt x="15482" y="11617"/>
                </a:lnTo>
                <a:lnTo>
                  <a:pt x="14834" y="11720"/>
                </a:lnTo>
                <a:lnTo>
                  <a:pt x="14450" y="11823"/>
                </a:lnTo>
                <a:lnTo>
                  <a:pt x="14322" y="12015"/>
                </a:lnTo>
                <a:lnTo>
                  <a:pt x="14194" y="12310"/>
                </a:lnTo>
                <a:lnTo>
                  <a:pt x="14058" y="12214"/>
                </a:lnTo>
                <a:lnTo>
                  <a:pt x="13930" y="12111"/>
                </a:lnTo>
                <a:lnTo>
                  <a:pt x="13674" y="11912"/>
                </a:lnTo>
                <a:lnTo>
                  <a:pt x="13546" y="12015"/>
                </a:lnTo>
                <a:lnTo>
                  <a:pt x="13674" y="12310"/>
                </a:lnTo>
                <a:lnTo>
                  <a:pt x="13802" y="12606"/>
                </a:lnTo>
                <a:lnTo>
                  <a:pt x="14194" y="12805"/>
                </a:lnTo>
                <a:lnTo>
                  <a:pt x="14450" y="12997"/>
                </a:lnTo>
                <a:lnTo>
                  <a:pt x="14578" y="13093"/>
                </a:lnTo>
                <a:lnTo>
                  <a:pt x="14450" y="13388"/>
                </a:lnTo>
                <a:lnTo>
                  <a:pt x="14578" y="13683"/>
                </a:lnTo>
                <a:lnTo>
                  <a:pt x="14962" y="13986"/>
                </a:lnTo>
                <a:lnTo>
                  <a:pt x="15090" y="14281"/>
                </a:lnTo>
                <a:lnTo>
                  <a:pt x="15354" y="14576"/>
                </a:lnTo>
                <a:lnTo>
                  <a:pt x="15737" y="14672"/>
                </a:lnTo>
                <a:lnTo>
                  <a:pt x="16002" y="14974"/>
                </a:lnTo>
                <a:lnTo>
                  <a:pt x="16505" y="15070"/>
                </a:lnTo>
                <a:lnTo>
                  <a:pt x="16769" y="15366"/>
                </a:lnTo>
                <a:lnTo>
                  <a:pt x="16897" y="15366"/>
                </a:lnTo>
                <a:lnTo>
                  <a:pt x="17153" y="15558"/>
                </a:lnTo>
                <a:lnTo>
                  <a:pt x="17417" y="15654"/>
                </a:lnTo>
                <a:lnTo>
                  <a:pt x="17792" y="15853"/>
                </a:lnTo>
                <a:lnTo>
                  <a:pt x="17928" y="16347"/>
                </a:lnTo>
                <a:lnTo>
                  <a:pt x="17664" y="16347"/>
                </a:lnTo>
                <a:lnTo>
                  <a:pt x="17153" y="16347"/>
                </a:lnTo>
                <a:lnTo>
                  <a:pt x="16897" y="16739"/>
                </a:lnTo>
                <a:lnTo>
                  <a:pt x="16897" y="17041"/>
                </a:lnTo>
                <a:lnTo>
                  <a:pt x="16377" y="17226"/>
                </a:lnTo>
                <a:lnTo>
                  <a:pt x="15865" y="17432"/>
                </a:lnTo>
                <a:lnTo>
                  <a:pt x="15610" y="17624"/>
                </a:lnTo>
                <a:lnTo>
                  <a:pt x="15737" y="17920"/>
                </a:lnTo>
                <a:lnTo>
                  <a:pt x="16002" y="18215"/>
                </a:lnTo>
                <a:lnTo>
                  <a:pt x="16130" y="18414"/>
                </a:lnTo>
                <a:lnTo>
                  <a:pt x="16002" y="18620"/>
                </a:lnTo>
                <a:lnTo>
                  <a:pt x="16002" y="18805"/>
                </a:lnTo>
                <a:lnTo>
                  <a:pt x="16249" y="18805"/>
                </a:lnTo>
                <a:lnTo>
                  <a:pt x="16377" y="19004"/>
                </a:lnTo>
                <a:lnTo>
                  <a:pt x="16377" y="19210"/>
                </a:lnTo>
                <a:lnTo>
                  <a:pt x="15865" y="19300"/>
                </a:lnTo>
                <a:lnTo>
                  <a:pt x="15610" y="19004"/>
                </a:lnTo>
                <a:lnTo>
                  <a:pt x="15354" y="18805"/>
                </a:lnTo>
                <a:lnTo>
                  <a:pt x="15090" y="18908"/>
                </a:lnTo>
                <a:lnTo>
                  <a:pt x="14714" y="18805"/>
                </a:lnTo>
                <a:lnTo>
                  <a:pt x="14322" y="18908"/>
                </a:lnTo>
                <a:lnTo>
                  <a:pt x="14194" y="18709"/>
                </a:lnTo>
                <a:lnTo>
                  <a:pt x="14058" y="19004"/>
                </a:lnTo>
                <a:lnTo>
                  <a:pt x="13674" y="19107"/>
                </a:lnTo>
                <a:lnTo>
                  <a:pt x="13154" y="19107"/>
                </a:lnTo>
                <a:lnTo>
                  <a:pt x="12907" y="19210"/>
                </a:lnTo>
                <a:lnTo>
                  <a:pt x="12387" y="19499"/>
                </a:lnTo>
                <a:lnTo>
                  <a:pt x="12123" y="19705"/>
                </a:lnTo>
                <a:lnTo>
                  <a:pt x="11867" y="19705"/>
                </a:lnTo>
                <a:lnTo>
                  <a:pt x="11603" y="19705"/>
                </a:lnTo>
                <a:lnTo>
                  <a:pt x="11347" y="19499"/>
                </a:lnTo>
                <a:lnTo>
                  <a:pt x="11219" y="19396"/>
                </a:lnTo>
                <a:lnTo>
                  <a:pt x="10827" y="19396"/>
                </a:lnTo>
                <a:lnTo>
                  <a:pt x="10443" y="19396"/>
                </a:lnTo>
                <a:lnTo>
                  <a:pt x="10179" y="19396"/>
                </a:lnTo>
                <a:lnTo>
                  <a:pt x="10315" y="19787"/>
                </a:lnTo>
                <a:lnTo>
                  <a:pt x="10051" y="19890"/>
                </a:lnTo>
                <a:lnTo>
                  <a:pt x="9804" y="19993"/>
                </a:lnTo>
                <a:lnTo>
                  <a:pt x="9676" y="19890"/>
                </a:lnTo>
                <a:lnTo>
                  <a:pt x="9412" y="19705"/>
                </a:lnTo>
                <a:lnTo>
                  <a:pt x="9156" y="19602"/>
                </a:lnTo>
                <a:lnTo>
                  <a:pt x="8764" y="19499"/>
                </a:lnTo>
                <a:lnTo>
                  <a:pt x="8124" y="19396"/>
                </a:lnTo>
                <a:lnTo>
                  <a:pt x="7732" y="19300"/>
                </a:lnTo>
                <a:lnTo>
                  <a:pt x="7349" y="19210"/>
                </a:lnTo>
                <a:lnTo>
                  <a:pt x="7221" y="19107"/>
                </a:lnTo>
                <a:lnTo>
                  <a:pt x="6837" y="19107"/>
                </a:lnTo>
                <a:lnTo>
                  <a:pt x="6581" y="19107"/>
                </a:lnTo>
                <a:lnTo>
                  <a:pt x="6317" y="19004"/>
                </a:lnTo>
                <a:lnTo>
                  <a:pt x="6189" y="18805"/>
                </a:lnTo>
                <a:lnTo>
                  <a:pt x="5797" y="18805"/>
                </a:lnTo>
                <a:lnTo>
                  <a:pt x="5413" y="19004"/>
                </a:lnTo>
                <a:lnTo>
                  <a:pt x="5541" y="19107"/>
                </a:lnTo>
                <a:lnTo>
                  <a:pt x="5797" y="19210"/>
                </a:lnTo>
                <a:lnTo>
                  <a:pt x="6061" y="19210"/>
                </a:lnTo>
                <a:lnTo>
                  <a:pt x="5934" y="19300"/>
                </a:lnTo>
                <a:lnTo>
                  <a:pt x="5797" y="19300"/>
                </a:lnTo>
                <a:lnTo>
                  <a:pt x="5413" y="19300"/>
                </a:lnTo>
                <a:lnTo>
                  <a:pt x="5030" y="19300"/>
                </a:lnTo>
                <a:lnTo>
                  <a:pt x="4638" y="19300"/>
                </a:lnTo>
                <a:lnTo>
                  <a:pt x="4382" y="19396"/>
                </a:lnTo>
                <a:lnTo>
                  <a:pt x="3990" y="19396"/>
                </a:lnTo>
                <a:lnTo>
                  <a:pt x="3743" y="19396"/>
                </a:lnTo>
                <a:lnTo>
                  <a:pt x="3350" y="19396"/>
                </a:lnTo>
                <a:lnTo>
                  <a:pt x="3487" y="19300"/>
                </a:lnTo>
                <a:lnTo>
                  <a:pt x="3350" y="19300"/>
                </a:lnTo>
                <a:lnTo>
                  <a:pt x="3350" y="19210"/>
                </a:lnTo>
                <a:lnTo>
                  <a:pt x="3350" y="19004"/>
                </a:lnTo>
                <a:lnTo>
                  <a:pt x="3350" y="18908"/>
                </a:lnTo>
                <a:lnTo>
                  <a:pt x="3350" y="18709"/>
                </a:lnTo>
                <a:lnTo>
                  <a:pt x="3350" y="18517"/>
                </a:lnTo>
                <a:lnTo>
                  <a:pt x="3487" y="18215"/>
                </a:lnTo>
                <a:lnTo>
                  <a:pt x="3487" y="18023"/>
                </a:lnTo>
                <a:lnTo>
                  <a:pt x="3615" y="17721"/>
                </a:lnTo>
                <a:lnTo>
                  <a:pt x="3615" y="17432"/>
                </a:lnTo>
                <a:lnTo>
                  <a:pt x="3862" y="17137"/>
                </a:lnTo>
                <a:lnTo>
                  <a:pt x="3990" y="16739"/>
                </a:lnTo>
                <a:lnTo>
                  <a:pt x="4126" y="16540"/>
                </a:lnTo>
                <a:lnTo>
                  <a:pt x="4382" y="16244"/>
                </a:lnTo>
                <a:lnTo>
                  <a:pt x="4902" y="15757"/>
                </a:lnTo>
                <a:lnTo>
                  <a:pt x="4638" y="15654"/>
                </a:lnTo>
                <a:lnTo>
                  <a:pt x="4254" y="15558"/>
                </a:lnTo>
                <a:lnTo>
                  <a:pt x="3990" y="15462"/>
                </a:lnTo>
                <a:lnTo>
                  <a:pt x="3487" y="15366"/>
                </a:lnTo>
                <a:lnTo>
                  <a:pt x="3487" y="15160"/>
                </a:lnTo>
                <a:lnTo>
                  <a:pt x="3223" y="15160"/>
                </a:lnTo>
                <a:lnTo>
                  <a:pt x="3095" y="15366"/>
                </a:lnTo>
                <a:lnTo>
                  <a:pt x="2702" y="15366"/>
                </a:lnTo>
                <a:lnTo>
                  <a:pt x="2199" y="15263"/>
                </a:lnTo>
                <a:lnTo>
                  <a:pt x="1935" y="15070"/>
                </a:lnTo>
                <a:lnTo>
                  <a:pt x="1807" y="15263"/>
                </a:lnTo>
                <a:lnTo>
                  <a:pt x="1679" y="15070"/>
                </a:lnTo>
                <a:lnTo>
                  <a:pt x="1543" y="14871"/>
                </a:lnTo>
                <a:lnTo>
                  <a:pt x="1415" y="14672"/>
                </a:lnTo>
                <a:lnTo>
                  <a:pt x="895" y="14473"/>
                </a:lnTo>
                <a:lnTo>
                  <a:pt x="1032" y="14178"/>
                </a:lnTo>
                <a:lnTo>
                  <a:pt x="1032" y="13986"/>
                </a:lnTo>
                <a:lnTo>
                  <a:pt x="1159" y="13889"/>
                </a:lnTo>
                <a:lnTo>
                  <a:pt x="1159" y="13683"/>
                </a:lnTo>
                <a:lnTo>
                  <a:pt x="1159" y="13491"/>
                </a:lnTo>
                <a:lnTo>
                  <a:pt x="1032" y="13388"/>
                </a:lnTo>
                <a:lnTo>
                  <a:pt x="767" y="13299"/>
                </a:lnTo>
                <a:lnTo>
                  <a:pt x="520" y="13093"/>
                </a:lnTo>
                <a:lnTo>
                  <a:pt x="392" y="12805"/>
                </a:lnTo>
                <a:lnTo>
                  <a:pt x="392" y="12606"/>
                </a:lnTo>
                <a:lnTo>
                  <a:pt x="520" y="12310"/>
                </a:lnTo>
                <a:lnTo>
                  <a:pt x="767" y="12310"/>
                </a:lnTo>
                <a:lnTo>
                  <a:pt x="895" y="12015"/>
                </a:lnTo>
                <a:lnTo>
                  <a:pt x="767" y="11823"/>
                </a:lnTo>
                <a:lnTo>
                  <a:pt x="648" y="11720"/>
                </a:lnTo>
                <a:lnTo>
                  <a:pt x="767" y="11521"/>
                </a:lnTo>
                <a:lnTo>
                  <a:pt x="520" y="11322"/>
                </a:lnTo>
                <a:lnTo>
                  <a:pt x="392" y="11226"/>
                </a:lnTo>
                <a:lnTo>
                  <a:pt x="256" y="11026"/>
                </a:lnTo>
                <a:lnTo>
                  <a:pt x="256" y="10738"/>
                </a:lnTo>
                <a:lnTo>
                  <a:pt x="392" y="10539"/>
                </a:lnTo>
                <a:lnTo>
                  <a:pt x="256" y="10443"/>
                </a:lnTo>
                <a:lnTo>
                  <a:pt x="128" y="10340"/>
                </a:lnTo>
                <a:lnTo>
                  <a:pt x="0" y="10237"/>
                </a:lnTo>
                <a:lnTo>
                  <a:pt x="128" y="10141"/>
                </a:lnTo>
                <a:lnTo>
                  <a:pt x="392" y="10045"/>
                </a:lnTo>
                <a:lnTo>
                  <a:pt x="520" y="9949"/>
                </a:lnTo>
                <a:lnTo>
                  <a:pt x="520" y="9550"/>
                </a:lnTo>
                <a:lnTo>
                  <a:pt x="767" y="9159"/>
                </a:lnTo>
                <a:lnTo>
                  <a:pt x="520" y="8864"/>
                </a:lnTo>
                <a:lnTo>
                  <a:pt x="392" y="8568"/>
                </a:lnTo>
                <a:lnTo>
                  <a:pt x="128" y="8170"/>
                </a:lnTo>
                <a:lnTo>
                  <a:pt x="256" y="8074"/>
                </a:lnTo>
                <a:lnTo>
                  <a:pt x="520" y="7978"/>
                </a:lnTo>
                <a:lnTo>
                  <a:pt x="1159" y="7978"/>
                </a:lnTo>
                <a:lnTo>
                  <a:pt x="1679" y="7882"/>
                </a:lnTo>
                <a:lnTo>
                  <a:pt x="1807" y="7882"/>
                </a:lnTo>
                <a:lnTo>
                  <a:pt x="1935" y="7676"/>
                </a:lnTo>
                <a:lnTo>
                  <a:pt x="1543" y="7484"/>
                </a:lnTo>
                <a:lnTo>
                  <a:pt x="2199" y="7285"/>
                </a:lnTo>
                <a:lnTo>
                  <a:pt x="2447" y="7085"/>
                </a:lnTo>
                <a:lnTo>
                  <a:pt x="2575" y="6797"/>
                </a:lnTo>
                <a:lnTo>
                  <a:pt x="2447" y="6694"/>
                </a:lnTo>
                <a:lnTo>
                  <a:pt x="2063" y="6591"/>
                </a:lnTo>
                <a:lnTo>
                  <a:pt x="1807" y="6406"/>
                </a:lnTo>
                <a:lnTo>
                  <a:pt x="1807" y="6200"/>
                </a:lnTo>
                <a:lnTo>
                  <a:pt x="1807" y="6104"/>
                </a:lnTo>
                <a:lnTo>
                  <a:pt x="2063" y="5911"/>
                </a:lnTo>
                <a:lnTo>
                  <a:pt x="2327" y="6008"/>
                </a:lnTo>
                <a:lnTo>
                  <a:pt x="2702" y="5815"/>
                </a:lnTo>
                <a:lnTo>
                  <a:pt x="2702" y="5506"/>
                </a:lnTo>
                <a:lnTo>
                  <a:pt x="2839" y="5218"/>
                </a:lnTo>
                <a:lnTo>
                  <a:pt x="2839" y="4827"/>
                </a:lnTo>
                <a:lnTo>
                  <a:pt x="2839" y="4628"/>
                </a:lnTo>
                <a:lnTo>
                  <a:pt x="2702" y="4422"/>
                </a:lnTo>
                <a:lnTo>
                  <a:pt x="2967" y="4133"/>
                </a:lnTo>
                <a:lnTo>
                  <a:pt x="2839" y="4133"/>
                </a:lnTo>
                <a:lnTo>
                  <a:pt x="2575" y="4133"/>
                </a:lnTo>
                <a:lnTo>
                  <a:pt x="2702" y="3845"/>
                </a:lnTo>
                <a:lnTo>
                  <a:pt x="2702" y="3646"/>
                </a:lnTo>
                <a:lnTo>
                  <a:pt x="2967" y="3350"/>
                </a:lnTo>
                <a:lnTo>
                  <a:pt x="3350" y="3254"/>
                </a:lnTo>
                <a:lnTo>
                  <a:pt x="3862" y="3254"/>
                </a:lnTo>
                <a:lnTo>
                  <a:pt x="4382" y="3254"/>
                </a:lnTo>
                <a:lnTo>
                  <a:pt x="4638" y="3254"/>
                </a:lnTo>
                <a:lnTo>
                  <a:pt x="4638" y="3440"/>
                </a:lnTo>
                <a:lnTo>
                  <a:pt x="4774" y="3646"/>
                </a:lnTo>
                <a:lnTo>
                  <a:pt x="4902" y="3646"/>
                </a:lnTo>
                <a:lnTo>
                  <a:pt x="4774" y="3845"/>
                </a:lnTo>
                <a:lnTo>
                  <a:pt x="5030" y="3934"/>
                </a:lnTo>
                <a:lnTo>
                  <a:pt x="5158" y="3845"/>
                </a:lnTo>
                <a:lnTo>
                  <a:pt x="5158" y="3646"/>
                </a:lnTo>
                <a:lnTo>
                  <a:pt x="5158" y="3543"/>
                </a:lnTo>
                <a:lnTo>
                  <a:pt x="5413" y="3543"/>
                </a:lnTo>
                <a:lnTo>
                  <a:pt x="5413" y="3646"/>
                </a:lnTo>
                <a:lnTo>
                  <a:pt x="5541" y="3845"/>
                </a:lnTo>
                <a:lnTo>
                  <a:pt x="5669" y="3742"/>
                </a:lnTo>
                <a:lnTo>
                  <a:pt x="5797" y="3646"/>
                </a:lnTo>
                <a:lnTo>
                  <a:pt x="5669" y="3440"/>
                </a:lnTo>
                <a:lnTo>
                  <a:pt x="5669" y="3254"/>
                </a:lnTo>
                <a:lnTo>
                  <a:pt x="5669" y="3048"/>
                </a:lnTo>
                <a:lnTo>
                  <a:pt x="5797" y="2856"/>
                </a:lnTo>
                <a:lnTo>
                  <a:pt x="5934" y="2657"/>
                </a:lnTo>
                <a:lnTo>
                  <a:pt x="6189" y="2760"/>
                </a:lnTo>
                <a:lnTo>
                  <a:pt x="6445" y="2856"/>
                </a:lnTo>
                <a:lnTo>
                  <a:pt x="6581" y="2856"/>
                </a:lnTo>
                <a:lnTo>
                  <a:pt x="6837" y="2856"/>
                </a:lnTo>
                <a:lnTo>
                  <a:pt x="6957" y="2856"/>
                </a:lnTo>
                <a:lnTo>
                  <a:pt x="7084" y="2856"/>
                </a:lnTo>
                <a:lnTo>
                  <a:pt x="7221" y="3048"/>
                </a:lnTo>
                <a:lnTo>
                  <a:pt x="7349" y="3151"/>
                </a:lnTo>
                <a:lnTo>
                  <a:pt x="7477" y="3048"/>
                </a:lnTo>
                <a:lnTo>
                  <a:pt x="7477" y="2952"/>
                </a:lnTo>
                <a:lnTo>
                  <a:pt x="7349" y="2760"/>
                </a:lnTo>
                <a:lnTo>
                  <a:pt x="7084" y="2657"/>
                </a:lnTo>
                <a:lnTo>
                  <a:pt x="6957" y="2657"/>
                </a:lnTo>
                <a:lnTo>
                  <a:pt x="6709" y="2561"/>
                </a:lnTo>
                <a:lnTo>
                  <a:pt x="6445" y="2561"/>
                </a:lnTo>
                <a:lnTo>
                  <a:pt x="6317" y="2355"/>
                </a:lnTo>
                <a:lnTo>
                  <a:pt x="6445" y="2355"/>
                </a:lnTo>
                <a:lnTo>
                  <a:pt x="6445" y="2170"/>
                </a:lnTo>
                <a:lnTo>
                  <a:pt x="6317" y="1964"/>
                </a:lnTo>
                <a:lnTo>
                  <a:pt x="6317" y="1778"/>
                </a:lnTo>
                <a:lnTo>
                  <a:pt x="6581" y="1675"/>
                </a:lnTo>
                <a:lnTo>
                  <a:pt x="6445" y="1572"/>
                </a:lnTo>
                <a:lnTo>
                  <a:pt x="6317" y="1572"/>
                </a:lnTo>
                <a:lnTo>
                  <a:pt x="6061" y="1675"/>
                </a:lnTo>
                <a:lnTo>
                  <a:pt x="5934" y="1476"/>
                </a:lnTo>
                <a:lnTo>
                  <a:pt x="5797" y="1373"/>
                </a:lnTo>
                <a:lnTo>
                  <a:pt x="6189" y="1284"/>
                </a:lnTo>
                <a:lnTo>
                  <a:pt x="6445" y="1188"/>
                </a:lnTo>
                <a:lnTo>
                  <a:pt x="6581" y="1188"/>
                </a:lnTo>
                <a:lnTo>
                  <a:pt x="6581" y="1085"/>
                </a:lnTo>
                <a:lnTo>
                  <a:pt x="6317" y="783"/>
                </a:lnTo>
                <a:lnTo>
                  <a:pt x="6061" y="487"/>
                </a:lnTo>
                <a:lnTo>
                  <a:pt x="6061" y="288"/>
                </a:lnTo>
                <a:lnTo>
                  <a:pt x="593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2" name="Freeform 57">
            <a:extLst>
              <a:ext uri="{FF2B5EF4-FFF2-40B4-BE49-F238E27FC236}">
                <a16:creationId xmlns:a16="http://schemas.microsoft.com/office/drawing/2014/main" id="{C5858513-372F-4536-9C56-E4212828A53C}"/>
              </a:ext>
            </a:extLst>
          </p:cNvPr>
          <p:cNvSpPr>
            <a:spLocks/>
          </p:cNvSpPr>
          <p:nvPr/>
        </p:nvSpPr>
        <p:spPr bwMode="auto">
          <a:xfrm>
            <a:off x="2193925" y="5064125"/>
            <a:ext cx="68263" cy="65088"/>
          </a:xfrm>
          <a:custGeom>
            <a:avLst/>
            <a:gdLst>
              <a:gd name="T0" fmla="*/ 0 w 20000"/>
              <a:gd name="T1" fmla="*/ 5825 h 20000"/>
              <a:gd name="T2" fmla="*/ 2804 w 20000"/>
              <a:gd name="T3" fmla="*/ 2913 h 20000"/>
              <a:gd name="T4" fmla="*/ 5794 w 20000"/>
              <a:gd name="T5" fmla="*/ 0 h 20000"/>
              <a:gd name="T6" fmla="*/ 8598 w 20000"/>
              <a:gd name="T7" fmla="*/ 0 h 20000"/>
              <a:gd name="T8" fmla="*/ 11215 w 20000"/>
              <a:gd name="T9" fmla="*/ 0 h 20000"/>
              <a:gd name="T10" fmla="*/ 17009 w 20000"/>
              <a:gd name="T11" fmla="*/ 2913 h 20000"/>
              <a:gd name="T12" fmla="*/ 19813 w 20000"/>
              <a:gd name="T13" fmla="*/ 8738 h 20000"/>
              <a:gd name="T14" fmla="*/ 17009 w 20000"/>
              <a:gd name="T15" fmla="*/ 13981 h 20000"/>
              <a:gd name="T16" fmla="*/ 14019 w 20000"/>
              <a:gd name="T17" fmla="*/ 13981 h 20000"/>
              <a:gd name="T18" fmla="*/ 8598 w 20000"/>
              <a:gd name="T19" fmla="*/ 13981 h 20000"/>
              <a:gd name="T20" fmla="*/ 5794 w 20000"/>
              <a:gd name="T21" fmla="*/ 16893 h 20000"/>
              <a:gd name="T22" fmla="*/ 2804 w 20000"/>
              <a:gd name="T23" fmla="*/ 19806 h 20000"/>
              <a:gd name="T24" fmla="*/ 2804 w 20000"/>
              <a:gd name="T25" fmla="*/ 13981 h 20000"/>
              <a:gd name="T26" fmla="*/ 0 w 20000"/>
              <a:gd name="T27" fmla="*/ 8738 h 20000"/>
              <a:gd name="T28" fmla="*/ 0 w 20000"/>
              <a:gd name="T29" fmla="*/ 5825 h 20000"/>
              <a:gd name="T30" fmla="*/ 0 w 20000"/>
              <a:gd name="T31" fmla="*/ 5825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00" h="20000">
                <a:moveTo>
                  <a:pt x="0" y="5825"/>
                </a:moveTo>
                <a:lnTo>
                  <a:pt x="2804" y="2913"/>
                </a:lnTo>
                <a:lnTo>
                  <a:pt x="5794" y="0"/>
                </a:lnTo>
                <a:lnTo>
                  <a:pt x="8598" y="0"/>
                </a:lnTo>
                <a:lnTo>
                  <a:pt x="11215" y="0"/>
                </a:lnTo>
                <a:lnTo>
                  <a:pt x="17009" y="2913"/>
                </a:lnTo>
                <a:lnTo>
                  <a:pt x="19813" y="8738"/>
                </a:lnTo>
                <a:lnTo>
                  <a:pt x="17009" y="13981"/>
                </a:lnTo>
                <a:lnTo>
                  <a:pt x="14019" y="13981"/>
                </a:lnTo>
                <a:lnTo>
                  <a:pt x="8598" y="13981"/>
                </a:lnTo>
                <a:lnTo>
                  <a:pt x="5794" y="16893"/>
                </a:lnTo>
                <a:lnTo>
                  <a:pt x="2804" y="19806"/>
                </a:lnTo>
                <a:lnTo>
                  <a:pt x="2804" y="13981"/>
                </a:lnTo>
                <a:lnTo>
                  <a:pt x="0" y="8738"/>
                </a:lnTo>
                <a:lnTo>
                  <a:pt x="0" y="582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3" name="Freeform 56">
            <a:extLst>
              <a:ext uri="{FF2B5EF4-FFF2-40B4-BE49-F238E27FC236}">
                <a16:creationId xmlns:a16="http://schemas.microsoft.com/office/drawing/2014/main" id="{6C7D589B-752E-4FDB-B9EF-A084E7B79B6D}"/>
              </a:ext>
            </a:extLst>
          </p:cNvPr>
          <p:cNvSpPr>
            <a:spLocks/>
          </p:cNvSpPr>
          <p:nvPr/>
        </p:nvSpPr>
        <p:spPr bwMode="auto">
          <a:xfrm>
            <a:off x="3711575" y="3508375"/>
            <a:ext cx="1289050" cy="647700"/>
          </a:xfrm>
          <a:custGeom>
            <a:avLst/>
            <a:gdLst>
              <a:gd name="T0" fmla="*/ 11493 w 20000"/>
              <a:gd name="T1" fmla="*/ 2804 h 20000"/>
              <a:gd name="T2" fmla="*/ 13130 w 20000"/>
              <a:gd name="T3" fmla="*/ 3373 h 20000"/>
              <a:gd name="T4" fmla="*/ 13869 w 20000"/>
              <a:gd name="T5" fmla="*/ 1392 h 20000"/>
              <a:gd name="T6" fmla="*/ 14618 w 20000"/>
              <a:gd name="T7" fmla="*/ 0 h 20000"/>
              <a:gd name="T8" fmla="*/ 16264 w 20000"/>
              <a:gd name="T9" fmla="*/ 824 h 20000"/>
              <a:gd name="T10" fmla="*/ 17447 w 20000"/>
              <a:gd name="T11" fmla="*/ 1686 h 20000"/>
              <a:gd name="T12" fmla="*/ 18650 w 20000"/>
              <a:gd name="T13" fmla="*/ 1392 h 20000"/>
              <a:gd name="T14" fmla="*/ 19389 w 20000"/>
              <a:gd name="T15" fmla="*/ 2235 h 20000"/>
              <a:gd name="T16" fmla="*/ 19241 w 20000"/>
              <a:gd name="T17" fmla="*/ 4490 h 20000"/>
              <a:gd name="T18" fmla="*/ 19990 w 20000"/>
              <a:gd name="T19" fmla="*/ 5902 h 20000"/>
              <a:gd name="T20" fmla="*/ 19842 w 20000"/>
              <a:gd name="T21" fmla="*/ 8176 h 20000"/>
              <a:gd name="T22" fmla="*/ 18502 w 20000"/>
              <a:gd name="T23" fmla="*/ 9000 h 20000"/>
              <a:gd name="T24" fmla="*/ 19241 w 20000"/>
              <a:gd name="T25" fmla="*/ 10118 h 20000"/>
              <a:gd name="T26" fmla="*/ 18650 w 20000"/>
              <a:gd name="T27" fmla="*/ 12098 h 20000"/>
              <a:gd name="T28" fmla="*/ 18955 w 20000"/>
              <a:gd name="T29" fmla="*/ 14647 h 20000"/>
              <a:gd name="T30" fmla="*/ 17900 w 20000"/>
              <a:gd name="T31" fmla="*/ 16059 h 20000"/>
              <a:gd name="T32" fmla="*/ 17900 w 20000"/>
              <a:gd name="T33" fmla="*/ 17176 h 20000"/>
              <a:gd name="T34" fmla="*/ 17299 w 20000"/>
              <a:gd name="T35" fmla="*/ 17471 h 20000"/>
              <a:gd name="T36" fmla="*/ 16116 w 20000"/>
              <a:gd name="T37" fmla="*/ 18000 h 20000"/>
              <a:gd name="T38" fmla="*/ 14618 w 20000"/>
              <a:gd name="T39" fmla="*/ 18588 h 20000"/>
              <a:gd name="T40" fmla="*/ 13435 w 20000"/>
              <a:gd name="T41" fmla="*/ 19980 h 20000"/>
              <a:gd name="T42" fmla="*/ 11198 w 20000"/>
              <a:gd name="T43" fmla="*/ 19412 h 20000"/>
              <a:gd name="T44" fmla="*/ 8802 w 20000"/>
              <a:gd name="T45" fmla="*/ 18863 h 20000"/>
              <a:gd name="T46" fmla="*/ 7314 w 20000"/>
              <a:gd name="T47" fmla="*/ 17745 h 20000"/>
              <a:gd name="T48" fmla="*/ 7166 w 20000"/>
              <a:gd name="T49" fmla="*/ 16059 h 20000"/>
              <a:gd name="T50" fmla="*/ 5973 w 20000"/>
              <a:gd name="T51" fmla="*/ 16882 h 20000"/>
              <a:gd name="T52" fmla="*/ 4485 w 20000"/>
              <a:gd name="T53" fmla="*/ 16882 h 20000"/>
              <a:gd name="T54" fmla="*/ 3578 w 20000"/>
              <a:gd name="T55" fmla="*/ 18294 h 20000"/>
              <a:gd name="T56" fmla="*/ 2691 w 20000"/>
              <a:gd name="T57" fmla="*/ 18000 h 20000"/>
              <a:gd name="T58" fmla="*/ 2238 w 20000"/>
              <a:gd name="T59" fmla="*/ 17471 h 20000"/>
              <a:gd name="T60" fmla="*/ 887 w 20000"/>
              <a:gd name="T61" fmla="*/ 17471 h 20000"/>
              <a:gd name="T62" fmla="*/ 148 w 20000"/>
              <a:gd name="T63" fmla="*/ 14902 h 20000"/>
              <a:gd name="T64" fmla="*/ 1035 w 20000"/>
              <a:gd name="T65" fmla="*/ 13216 h 20000"/>
              <a:gd name="T66" fmla="*/ 1794 w 20000"/>
              <a:gd name="T67" fmla="*/ 14373 h 20000"/>
              <a:gd name="T68" fmla="*/ 2238 w 20000"/>
              <a:gd name="T69" fmla="*/ 12667 h 20000"/>
              <a:gd name="T70" fmla="*/ 3430 w 20000"/>
              <a:gd name="T71" fmla="*/ 12667 h 20000"/>
              <a:gd name="T72" fmla="*/ 4189 w 20000"/>
              <a:gd name="T73" fmla="*/ 13510 h 20000"/>
              <a:gd name="T74" fmla="*/ 5372 w 20000"/>
              <a:gd name="T75" fmla="*/ 12098 h 20000"/>
              <a:gd name="T76" fmla="*/ 6713 w 20000"/>
              <a:gd name="T77" fmla="*/ 11549 h 20000"/>
              <a:gd name="T78" fmla="*/ 7462 w 20000"/>
              <a:gd name="T79" fmla="*/ 10980 h 20000"/>
              <a:gd name="T80" fmla="*/ 8507 w 20000"/>
              <a:gd name="T81" fmla="*/ 11549 h 20000"/>
              <a:gd name="T82" fmla="*/ 9404 w 20000"/>
              <a:gd name="T83" fmla="*/ 11549 h 20000"/>
              <a:gd name="T84" fmla="*/ 8950 w 20000"/>
              <a:gd name="T85" fmla="*/ 10412 h 20000"/>
              <a:gd name="T86" fmla="*/ 8655 w 20000"/>
              <a:gd name="T87" fmla="*/ 8431 h 20000"/>
              <a:gd name="T88" fmla="*/ 9404 w 20000"/>
              <a:gd name="T89" fmla="*/ 6471 h 20000"/>
              <a:gd name="T90" fmla="*/ 10291 w 20000"/>
              <a:gd name="T91" fmla="*/ 3922 h 20000"/>
              <a:gd name="T92" fmla="*/ 11040 w 20000"/>
              <a:gd name="T93" fmla="*/ 251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000" h="20000">
                <a:moveTo>
                  <a:pt x="11040" y="2510"/>
                </a:moveTo>
                <a:lnTo>
                  <a:pt x="11345" y="2804"/>
                </a:lnTo>
                <a:lnTo>
                  <a:pt x="11493" y="2804"/>
                </a:lnTo>
                <a:lnTo>
                  <a:pt x="12085" y="3667"/>
                </a:lnTo>
                <a:lnTo>
                  <a:pt x="12538" y="3373"/>
                </a:lnTo>
                <a:lnTo>
                  <a:pt x="13130" y="3373"/>
                </a:lnTo>
                <a:lnTo>
                  <a:pt x="13435" y="2804"/>
                </a:lnTo>
                <a:lnTo>
                  <a:pt x="13721" y="2235"/>
                </a:lnTo>
                <a:lnTo>
                  <a:pt x="13869" y="1392"/>
                </a:lnTo>
                <a:lnTo>
                  <a:pt x="14174" y="569"/>
                </a:lnTo>
                <a:lnTo>
                  <a:pt x="14322" y="294"/>
                </a:lnTo>
                <a:lnTo>
                  <a:pt x="14618" y="0"/>
                </a:lnTo>
                <a:lnTo>
                  <a:pt x="15219" y="569"/>
                </a:lnTo>
                <a:lnTo>
                  <a:pt x="15525" y="824"/>
                </a:lnTo>
                <a:lnTo>
                  <a:pt x="16264" y="824"/>
                </a:lnTo>
                <a:lnTo>
                  <a:pt x="16560" y="1118"/>
                </a:lnTo>
                <a:lnTo>
                  <a:pt x="16865" y="1392"/>
                </a:lnTo>
                <a:lnTo>
                  <a:pt x="17447" y="1686"/>
                </a:lnTo>
                <a:lnTo>
                  <a:pt x="17753" y="1118"/>
                </a:lnTo>
                <a:lnTo>
                  <a:pt x="18196" y="1118"/>
                </a:lnTo>
                <a:lnTo>
                  <a:pt x="18650" y="1392"/>
                </a:lnTo>
                <a:lnTo>
                  <a:pt x="19241" y="1392"/>
                </a:lnTo>
                <a:lnTo>
                  <a:pt x="19241" y="1686"/>
                </a:lnTo>
                <a:lnTo>
                  <a:pt x="19389" y="2235"/>
                </a:lnTo>
                <a:lnTo>
                  <a:pt x="19389" y="3373"/>
                </a:lnTo>
                <a:lnTo>
                  <a:pt x="19389" y="3922"/>
                </a:lnTo>
                <a:lnTo>
                  <a:pt x="19241" y="4490"/>
                </a:lnTo>
                <a:lnTo>
                  <a:pt x="19694" y="5333"/>
                </a:lnTo>
                <a:lnTo>
                  <a:pt x="19842" y="5608"/>
                </a:lnTo>
                <a:lnTo>
                  <a:pt x="19990" y="5902"/>
                </a:lnTo>
                <a:lnTo>
                  <a:pt x="19842" y="7020"/>
                </a:lnTo>
                <a:lnTo>
                  <a:pt x="19842" y="7588"/>
                </a:lnTo>
                <a:lnTo>
                  <a:pt x="19842" y="8176"/>
                </a:lnTo>
                <a:lnTo>
                  <a:pt x="19389" y="9000"/>
                </a:lnTo>
                <a:lnTo>
                  <a:pt x="18650" y="8706"/>
                </a:lnTo>
                <a:lnTo>
                  <a:pt x="18502" y="9000"/>
                </a:lnTo>
                <a:lnTo>
                  <a:pt x="18354" y="9569"/>
                </a:lnTo>
                <a:lnTo>
                  <a:pt x="18797" y="9569"/>
                </a:lnTo>
                <a:lnTo>
                  <a:pt x="19241" y="10118"/>
                </a:lnTo>
                <a:lnTo>
                  <a:pt x="19241" y="10980"/>
                </a:lnTo>
                <a:lnTo>
                  <a:pt x="18955" y="11549"/>
                </a:lnTo>
                <a:lnTo>
                  <a:pt x="18650" y="12098"/>
                </a:lnTo>
                <a:lnTo>
                  <a:pt x="18650" y="12667"/>
                </a:lnTo>
                <a:lnTo>
                  <a:pt x="18650" y="13216"/>
                </a:lnTo>
                <a:lnTo>
                  <a:pt x="18955" y="14647"/>
                </a:lnTo>
                <a:lnTo>
                  <a:pt x="18354" y="14647"/>
                </a:lnTo>
                <a:lnTo>
                  <a:pt x="18048" y="15490"/>
                </a:lnTo>
                <a:lnTo>
                  <a:pt x="17900" y="16059"/>
                </a:lnTo>
                <a:lnTo>
                  <a:pt x="17605" y="16314"/>
                </a:lnTo>
                <a:lnTo>
                  <a:pt x="17605" y="16588"/>
                </a:lnTo>
                <a:lnTo>
                  <a:pt x="17900" y="17176"/>
                </a:lnTo>
                <a:lnTo>
                  <a:pt x="17900" y="17745"/>
                </a:lnTo>
                <a:lnTo>
                  <a:pt x="17605" y="17745"/>
                </a:lnTo>
                <a:lnTo>
                  <a:pt x="17299" y="17471"/>
                </a:lnTo>
                <a:lnTo>
                  <a:pt x="16865" y="17471"/>
                </a:lnTo>
                <a:lnTo>
                  <a:pt x="16412" y="18000"/>
                </a:lnTo>
                <a:lnTo>
                  <a:pt x="16116" y="18000"/>
                </a:lnTo>
                <a:lnTo>
                  <a:pt x="15525" y="18294"/>
                </a:lnTo>
                <a:lnTo>
                  <a:pt x="15071" y="18294"/>
                </a:lnTo>
                <a:lnTo>
                  <a:pt x="14618" y="18588"/>
                </a:lnTo>
                <a:lnTo>
                  <a:pt x="14322" y="19412"/>
                </a:lnTo>
                <a:lnTo>
                  <a:pt x="14174" y="19686"/>
                </a:lnTo>
                <a:lnTo>
                  <a:pt x="13435" y="19980"/>
                </a:lnTo>
                <a:lnTo>
                  <a:pt x="12538" y="19686"/>
                </a:lnTo>
                <a:lnTo>
                  <a:pt x="11641" y="19412"/>
                </a:lnTo>
                <a:lnTo>
                  <a:pt x="11198" y="19412"/>
                </a:lnTo>
                <a:lnTo>
                  <a:pt x="10596" y="19157"/>
                </a:lnTo>
                <a:lnTo>
                  <a:pt x="9857" y="19157"/>
                </a:lnTo>
                <a:lnTo>
                  <a:pt x="8802" y="18863"/>
                </a:lnTo>
                <a:lnTo>
                  <a:pt x="8369" y="18863"/>
                </a:lnTo>
                <a:lnTo>
                  <a:pt x="7767" y="18294"/>
                </a:lnTo>
                <a:lnTo>
                  <a:pt x="7314" y="17745"/>
                </a:lnTo>
                <a:lnTo>
                  <a:pt x="7166" y="16882"/>
                </a:lnTo>
                <a:lnTo>
                  <a:pt x="7018" y="16588"/>
                </a:lnTo>
                <a:lnTo>
                  <a:pt x="7166" y="16059"/>
                </a:lnTo>
                <a:lnTo>
                  <a:pt x="7018" y="15765"/>
                </a:lnTo>
                <a:lnTo>
                  <a:pt x="6427" y="16314"/>
                </a:lnTo>
                <a:lnTo>
                  <a:pt x="5973" y="16882"/>
                </a:lnTo>
                <a:lnTo>
                  <a:pt x="5372" y="16588"/>
                </a:lnTo>
                <a:lnTo>
                  <a:pt x="4929" y="16882"/>
                </a:lnTo>
                <a:lnTo>
                  <a:pt x="4485" y="16882"/>
                </a:lnTo>
                <a:lnTo>
                  <a:pt x="4189" y="17745"/>
                </a:lnTo>
                <a:lnTo>
                  <a:pt x="4032" y="18294"/>
                </a:lnTo>
                <a:lnTo>
                  <a:pt x="3578" y="18294"/>
                </a:lnTo>
                <a:lnTo>
                  <a:pt x="3125" y="18294"/>
                </a:lnTo>
                <a:lnTo>
                  <a:pt x="2977" y="17745"/>
                </a:lnTo>
                <a:lnTo>
                  <a:pt x="2691" y="18000"/>
                </a:lnTo>
                <a:lnTo>
                  <a:pt x="2543" y="17745"/>
                </a:lnTo>
                <a:lnTo>
                  <a:pt x="2543" y="16588"/>
                </a:lnTo>
                <a:lnTo>
                  <a:pt x="2238" y="17471"/>
                </a:lnTo>
                <a:lnTo>
                  <a:pt x="1942" y="18000"/>
                </a:lnTo>
                <a:lnTo>
                  <a:pt x="1942" y="16882"/>
                </a:lnTo>
                <a:lnTo>
                  <a:pt x="887" y="17471"/>
                </a:lnTo>
                <a:lnTo>
                  <a:pt x="453" y="16314"/>
                </a:lnTo>
                <a:lnTo>
                  <a:pt x="0" y="16059"/>
                </a:lnTo>
                <a:lnTo>
                  <a:pt x="148" y="14902"/>
                </a:lnTo>
                <a:lnTo>
                  <a:pt x="296" y="14078"/>
                </a:lnTo>
                <a:lnTo>
                  <a:pt x="601" y="12961"/>
                </a:lnTo>
                <a:lnTo>
                  <a:pt x="1035" y="13216"/>
                </a:lnTo>
                <a:lnTo>
                  <a:pt x="1341" y="13510"/>
                </a:lnTo>
                <a:lnTo>
                  <a:pt x="1636" y="14078"/>
                </a:lnTo>
                <a:lnTo>
                  <a:pt x="1794" y="14373"/>
                </a:lnTo>
                <a:lnTo>
                  <a:pt x="2090" y="14078"/>
                </a:lnTo>
                <a:lnTo>
                  <a:pt x="2385" y="13510"/>
                </a:lnTo>
                <a:lnTo>
                  <a:pt x="2238" y="12667"/>
                </a:lnTo>
                <a:lnTo>
                  <a:pt x="2543" y="12667"/>
                </a:lnTo>
                <a:lnTo>
                  <a:pt x="2977" y="12667"/>
                </a:lnTo>
                <a:lnTo>
                  <a:pt x="3430" y="12667"/>
                </a:lnTo>
                <a:lnTo>
                  <a:pt x="3578" y="12961"/>
                </a:lnTo>
                <a:lnTo>
                  <a:pt x="3874" y="13216"/>
                </a:lnTo>
                <a:lnTo>
                  <a:pt x="4189" y="13510"/>
                </a:lnTo>
                <a:lnTo>
                  <a:pt x="4485" y="13510"/>
                </a:lnTo>
                <a:lnTo>
                  <a:pt x="4791" y="12961"/>
                </a:lnTo>
                <a:lnTo>
                  <a:pt x="5372" y="12098"/>
                </a:lnTo>
                <a:lnTo>
                  <a:pt x="5678" y="11804"/>
                </a:lnTo>
                <a:lnTo>
                  <a:pt x="6279" y="11804"/>
                </a:lnTo>
                <a:lnTo>
                  <a:pt x="6713" y="11549"/>
                </a:lnTo>
                <a:lnTo>
                  <a:pt x="6870" y="10686"/>
                </a:lnTo>
                <a:lnTo>
                  <a:pt x="7018" y="11275"/>
                </a:lnTo>
                <a:lnTo>
                  <a:pt x="7462" y="10980"/>
                </a:lnTo>
                <a:lnTo>
                  <a:pt x="7915" y="11275"/>
                </a:lnTo>
                <a:lnTo>
                  <a:pt x="8201" y="10980"/>
                </a:lnTo>
                <a:lnTo>
                  <a:pt x="8507" y="11549"/>
                </a:lnTo>
                <a:lnTo>
                  <a:pt x="8802" y="12392"/>
                </a:lnTo>
                <a:lnTo>
                  <a:pt x="9404" y="12098"/>
                </a:lnTo>
                <a:lnTo>
                  <a:pt x="9404" y="11549"/>
                </a:lnTo>
                <a:lnTo>
                  <a:pt x="9256" y="10980"/>
                </a:lnTo>
                <a:lnTo>
                  <a:pt x="8950" y="10686"/>
                </a:lnTo>
                <a:lnTo>
                  <a:pt x="8950" y="10412"/>
                </a:lnTo>
                <a:lnTo>
                  <a:pt x="9108" y="9863"/>
                </a:lnTo>
                <a:lnTo>
                  <a:pt x="8950" y="9294"/>
                </a:lnTo>
                <a:lnTo>
                  <a:pt x="8655" y="8431"/>
                </a:lnTo>
                <a:lnTo>
                  <a:pt x="8507" y="7588"/>
                </a:lnTo>
                <a:lnTo>
                  <a:pt x="8802" y="7020"/>
                </a:lnTo>
                <a:lnTo>
                  <a:pt x="9404" y="6471"/>
                </a:lnTo>
                <a:lnTo>
                  <a:pt x="10005" y="5902"/>
                </a:lnTo>
                <a:lnTo>
                  <a:pt x="10005" y="5078"/>
                </a:lnTo>
                <a:lnTo>
                  <a:pt x="10291" y="3922"/>
                </a:lnTo>
                <a:lnTo>
                  <a:pt x="10892" y="3922"/>
                </a:lnTo>
                <a:lnTo>
                  <a:pt x="11198" y="3667"/>
                </a:lnTo>
                <a:lnTo>
                  <a:pt x="11040" y="2510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4" name="Freeform 55">
            <a:extLst>
              <a:ext uri="{FF2B5EF4-FFF2-40B4-BE49-F238E27FC236}">
                <a16:creationId xmlns:a16="http://schemas.microsoft.com/office/drawing/2014/main" id="{C36A9E6B-BEF8-4189-93BE-A3665087F0F7}"/>
              </a:ext>
            </a:extLst>
          </p:cNvPr>
          <p:cNvSpPr>
            <a:spLocks/>
          </p:cNvSpPr>
          <p:nvPr/>
        </p:nvSpPr>
        <p:spPr bwMode="auto">
          <a:xfrm>
            <a:off x="2540000" y="2960688"/>
            <a:ext cx="623888" cy="474662"/>
          </a:xfrm>
          <a:custGeom>
            <a:avLst/>
            <a:gdLst>
              <a:gd name="T0" fmla="*/ 936 w 20000"/>
              <a:gd name="T1" fmla="*/ 2329 h 20000"/>
              <a:gd name="T2" fmla="*/ 1831 w 20000"/>
              <a:gd name="T3" fmla="*/ 1526 h 20000"/>
              <a:gd name="T4" fmla="*/ 3683 w 20000"/>
              <a:gd name="T5" fmla="*/ 402 h 20000"/>
              <a:gd name="T6" fmla="*/ 4903 w 20000"/>
              <a:gd name="T7" fmla="*/ 1151 h 20000"/>
              <a:gd name="T8" fmla="*/ 5534 w 20000"/>
              <a:gd name="T9" fmla="*/ 1928 h 20000"/>
              <a:gd name="T10" fmla="*/ 5839 w 20000"/>
              <a:gd name="T11" fmla="*/ 1526 h 20000"/>
              <a:gd name="T12" fmla="*/ 6755 w 20000"/>
              <a:gd name="T13" fmla="*/ 2329 h 20000"/>
              <a:gd name="T14" fmla="*/ 7996 w 20000"/>
              <a:gd name="T15" fmla="*/ 2329 h 20000"/>
              <a:gd name="T16" fmla="*/ 9217 w 20000"/>
              <a:gd name="T17" fmla="*/ 1526 h 20000"/>
              <a:gd name="T18" fmla="*/ 9827 w 20000"/>
              <a:gd name="T19" fmla="*/ 803 h 20000"/>
              <a:gd name="T20" fmla="*/ 10763 w 20000"/>
              <a:gd name="T21" fmla="*/ 803 h 20000"/>
              <a:gd name="T22" fmla="*/ 11699 w 20000"/>
              <a:gd name="T23" fmla="*/ 0 h 20000"/>
              <a:gd name="T24" fmla="*/ 12594 w 20000"/>
              <a:gd name="T25" fmla="*/ 402 h 20000"/>
              <a:gd name="T26" fmla="*/ 13530 w 20000"/>
              <a:gd name="T27" fmla="*/ 402 h 20000"/>
              <a:gd name="T28" fmla="*/ 13835 w 20000"/>
              <a:gd name="T29" fmla="*/ 1151 h 20000"/>
              <a:gd name="T30" fmla="*/ 14446 w 20000"/>
              <a:gd name="T31" fmla="*/ 2329 h 20000"/>
              <a:gd name="T32" fmla="*/ 15972 w 20000"/>
              <a:gd name="T33" fmla="*/ 2329 h 20000"/>
              <a:gd name="T34" fmla="*/ 16907 w 20000"/>
              <a:gd name="T35" fmla="*/ 3454 h 20000"/>
              <a:gd name="T36" fmla="*/ 16907 w 20000"/>
              <a:gd name="T37" fmla="*/ 4230 h 20000"/>
              <a:gd name="T38" fmla="*/ 16602 w 20000"/>
              <a:gd name="T39" fmla="*/ 5756 h 20000"/>
              <a:gd name="T40" fmla="*/ 16907 w 20000"/>
              <a:gd name="T41" fmla="*/ 7282 h 20000"/>
              <a:gd name="T42" fmla="*/ 18149 w 20000"/>
              <a:gd name="T43" fmla="*/ 7684 h 20000"/>
              <a:gd name="T44" fmla="*/ 18739 w 20000"/>
              <a:gd name="T45" fmla="*/ 8086 h 20000"/>
              <a:gd name="T46" fmla="*/ 19674 w 20000"/>
              <a:gd name="T47" fmla="*/ 9585 h 20000"/>
              <a:gd name="T48" fmla="*/ 19674 w 20000"/>
              <a:gd name="T49" fmla="*/ 10790 h 20000"/>
              <a:gd name="T50" fmla="*/ 19674 w 20000"/>
              <a:gd name="T51" fmla="*/ 12691 h 20000"/>
              <a:gd name="T52" fmla="*/ 18739 w 20000"/>
              <a:gd name="T53" fmla="*/ 13815 h 20000"/>
              <a:gd name="T54" fmla="*/ 17518 w 20000"/>
              <a:gd name="T55" fmla="*/ 14217 h 20000"/>
              <a:gd name="T56" fmla="*/ 16907 w 20000"/>
              <a:gd name="T57" fmla="*/ 16921 h 20000"/>
              <a:gd name="T58" fmla="*/ 17213 w 20000"/>
              <a:gd name="T59" fmla="*/ 19572 h 20000"/>
              <a:gd name="T60" fmla="*/ 15076 w 20000"/>
              <a:gd name="T61" fmla="*/ 19973 h 20000"/>
              <a:gd name="T62" fmla="*/ 14140 w 20000"/>
              <a:gd name="T63" fmla="*/ 18447 h 20000"/>
              <a:gd name="T64" fmla="*/ 12899 w 20000"/>
              <a:gd name="T65" fmla="*/ 17671 h 20000"/>
              <a:gd name="T66" fmla="*/ 11984 w 20000"/>
              <a:gd name="T67" fmla="*/ 16921 h 20000"/>
              <a:gd name="T68" fmla="*/ 11984 w 20000"/>
              <a:gd name="T69" fmla="*/ 15341 h 20000"/>
              <a:gd name="T70" fmla="*/ 11984 w 20000"/>
              <a:gd name="T71" fmla="*/ 14217 h 20000"/>
              <a:gd name="T72" fmla="*/ 11984 w 20000"/>
              <a:gd name="T73" fmla="*/ 13440 h 20000"/>
              <a:gd name="T74" fmla="*/ 11068 w 20000"/>
              <a:gd name="T75" fmla="*/ 14217 h 20000"/>
              <a:gd name="T76" fmla="*/ 9827 w 20000"/>
              <a:gd name="T77" fmla="*/ 15341 h 20000"/>
              <a:gd name="T78" fmla="*/ 8281 w 20000"/>
              <a:gd name="T79" fmla="*/ 14993 h 20000"/>
              <a:gd name="T80" fmla="*/ 8606 w 20000"/>
              <a:gd name="T81" fmla="*/ 13815 h 20000"/>
              <a:gd name="T82" fmla="*/ 8281 w 20000"/>
              <a:gd name="T83" fmla="*/ 13039 h 20000"/>
              <a:gd name="T84" fmla="*/ 8281 w 20000"/>
              <a:gd name="T85" fmla="*/ 11914 h 20000"/>
              <a:gd name="T86" fmla="*/ 7080 w 20000"/>
              <a:gd name="T87" fmla="*/ 11513 h 20000"/>
              <a:gd name="T88" fmla="*/ 6144 w 20000"/>
              <a:gd name="T89" fmla="*/ 11513 h 20000"/>
              <a:gd name="T90" fmla="*/ 5839 w 20000"/>
              <a:gd name="T91" fmla="*/ 10388 h 20000"/>
              <a:gd name="T92" fmla="*/ 4903 w 20000"/>
              <a:gd name="T93" fmla="*/ 9210 h 20000"/>
              <a:gd name="T94" fmla="*/ 4008 w 20000"/>
              <a:gd name="T95" fmla="*/ 8862 h 20000"/>
              <a:gd name="T96" fmla="*/ 4008 w 20000"/>
              <a:gd name="T97" fmla="*/ 6934 h 20000"/>
              <a:gd name="T98" fmla="*/ 2767 w 20000"/>
              <a:gd name="T99" fmla="*/ 6560 h 20000"/>
              <a:gd name="T100" fmla="*/ 1546 w 20000"/>
              <a:gd name="T101" fmla="*/ 6560 h 20000"/>
              <a:gd name="T102" fmla="*/ 610 w 20000"/>
              <a:gd name="T103" fmla="*/ 5756 h 20000"/>
              <a:gd name="T104" fmla="*/ 610 w 20000"/>
              <a:gd name="T105" fmla="*/ 4230 h 20000"/>
              <a:gd name="T106" fmla="*/ 0 w 20000"/>
              <a:gd name="T107" fmla="*/ 305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000" h="20000">
                <a:moveTo>
                  <a:pt x="0" y="3052"/>
                </a:moveTo>
                <a:lnTo>
                  <a:pt x="936" y="2329"/>
                </a:lnTo>
                <a:lnTo>
                  <a:pt x="1546" y="1928"/>
                </a:lnTo>
                <a:lnTo>
                  <a:pt x="1831" y="1526"/>
                </a:lnTo>
                <a:lnTo>
                  <a:pt x="2767" y="803"/>
                </a:lnTo>
                <a:lnTo>
                  <a:pt x="3683" y="402"/>
                </a:lnTo>
                <a:lnTo>
                  <a:pt x="4619" y="0"/>
                </a:lnTo>
                <a:lnTo>
                  <a:pt x="4903" y="1151"/>
                </a:lnTo>
                <a:lnTo>
                  <a:pt x="5209" y="1928"/>
                </a:lnTo>
                <a:lnTo>
                  <a:pt x="5534" y="1928"/>
                </a:lnTo>
                <a:lnTo>
                  <a:pt x="5534" y="1526"/>
                </a:lnTo>
                <a:lnTo>
                  <a:pt x="5839" y="1526"/>
                </a:lnTo>
                <a:lnTo>
                  <a:pt x="6450" y="1928"/>
                </a:lnTo>
                <a:lnTo>
                  <a:pt x="6755" y="2329"/>
                </a:lnTo>
                <a:lnTo>
                  <a:pt x="7386" y="2704"/>
                </a:lnTo>
                <a:lnTo>
                  <a:pt x="7996" y="2329"/>
                </a:lnTo>
                <a:lnTo>
                  <a:pt x="8281" y="1928"/>
                </a:lnTo>
                <a:lnTo>
                  <a:pt x="9217" y="1526"/>
                </a:lnTo>
                <a:lnTo>
                  <a:pt x="9827" y="1151"/>
                </a:lnTo>
                <a:lnTo>
                  <a:pt x="9827" y="803"/>
                </a:lnTo>
                <a:lnTo>
                  <a:pt x="10458" y="402"/>
                </a:lnTo>
                <a:lnTo>
                  <a:pt x="10763" y="803"/>
                </a:lnTo>
                <a:lnTo>
                  <a:pt x="11373" y="402"/>
                </a:lnTo>
                <a:lnTo>
                  <a:pt x="11699" y="0"/>
                </a:lnTo>
                <a:lnTo>
                  <a:pt x="12289" y="0"/>
                </a:lnTo>
                <a:lnTo>
                  <a:pt x="12594" y="402"/>
                </a:lnTo>
                <a:lnTo>
                  <a:pt x="12899" y="1151"/>
                </a:lnTo>
                <a:lnTo>
                  <a:pt x="13530" y="402"/>
                </a:lnTo>
                <a:lnTo>
                  <a:pt x="13835" y="402"/>
                </a:lnTo>
                <a:lnTo>
                  <a:pt x="13835" y="1151"/>
                </a:lnTo>
                <a:lnTo>
                  <a:pt x="14140" y="1928"/>
                </a:lnTo>
                <a:lnTo>
                  <a:pt x="14446" y="2329"/>
                </a:lnTo>
                <a:lnTo>
                  <a:pt x="15361" y="2329"/>
                </a:lnTo>
                <a:lnTo>
                  <a:pt x="15972" y="2329"/>
                </a:lnTo>
                <a:lnTo>
                  <a:pt x="16297" y="3052"/>
                </a:lnTo>
                <a:lnTo>
                  <a:pt x="16907" y="3454"/>
                </a:lnTo>
                <a:lnTo>
                  <a:pt x="17213" y="3454"/>
                </a:lnTo>
                <a:lnTo>
                  <a:pt x="16907" y="4230"/>
                </a:lnTo>
                <a:lnTo>
                  <a:pt x="16602" y="5382"/>
                </a:lnTo>
                <a:lnTo>
                  <a:pt x="16602" y="5756"/>
                </a:lnTo>
                <a:lnTo>
                  <a:pt x="16297" y="6934"/>
                </a:lnTo>
                <a:lnTo>
                  <a:pt x="16907" y="7282"/>
                </a:lnTo>
                <a:lnTo>
                  <a:pt x="17518" y="7282"/>
                </a:lnTo>
                <a:lnTo>
                  <a:pt x="18149" y="7684"/>
                </a:lnTo>
                <a:lnTo>
                  <a:pt x="18433" y="7684"/>
                </a:lnTo>
                <a:lnTo>
                  <a:pt x="18739" y="8086"/>
                </a:lnTo>
                <a:lnTo>
                  <a:pt x="19044" y="8862"/>
                </a:lnTo>
                <a:lnTo>
                  <a:pt x="19674" y="9585"/>
                </a:lnTo>
                <a:lnTo>
                  <a:pt x="19369" y="10388"/>
                </a:lnTo>
                <a:lnTo>
                  <a:pt x="19674" y="10790"/>
                </a:lnTo>
                <a:lnTo>
                  <a:pt x="19980" y="11513"/>
                </a:lnTo>
                <a:lnTo>
                  <a:pt x="19674" y="12691"/>
                </a:lnTo>
                <a:lnTo>
                  <a:pt x="19044" y="12691"/>
                </a:lnTo>
                <a:lnTo>
                  <a:pt x="18739" y="13815"/>
                </a:lnTo>
                <a:lnTo>
                  <a:pt x="18149" y="13815"/>
                </a:lnTo>
                <a:lnTo>
                  <a:pt x="17518" y="14217"/>
                </a:lnTo>
                <a:lnTo>
                  <a:pt x="16907" y="16145"/>
                </a:lnTo>
                <a:lnTo>
                  <a:pt x="16907" y="16921"/>
                </a:lnTo>
                <a:lnTo>
                  <a:pt x="17213" y="18447"/>
                </a:lnTo>
                <a:lnTo>
                  <a:pt x="17213" y="19572"/>
                </a:lnTo>
                <a:lnTo>
                  <a:pt x="15972" y="19973"/>
                </a:lnTo>
                <a:lnTo>
                  <a:pt x="15076" y="19973"/>
                </a:lnTo>
                <a:lnTo>
                  <a:pt x="14446" y="19197"/>
                </a:lnTo>
                <a:lnTo>
                  <a:pt x="14140" y="18447"/>
                </a:lnTo>
                <a:lnTo>
                  <a:pt x="13530" y="18046"/>
                </a:lnTo>
                <a:lnTo>
                  <a:pt x="12899" y="17671"/>
                </a:lnTo>
                <a:lnTo>
                  <a:pt x="12289" y="17269"/>
                </a:lnTo>
                <a:lnTo>
                  <a:pt x="11984" y="16921"/>
                </a:lnTo>
                <a:lnTo>
                  <a:pt x="11984" y="16145"/>
                </a:lnTo>
                <a:lnTo>
                  <a:pt x="11984" y="15341"/>
                </a:lnTo>
                <a:lnTo>
                  <a:pt x="11984" y="14993"/>
                </a:lnTo>
                <a:lnTo>
                  <a:pt x="11984" y="14217"/>
                </a:lnTo>
                <a:lnTo>
                  <a:pt x="12289" y="13440"/>
                </a:lnTo>
                <a:lnTo>
                  <a:pt x="11984" y="13440"/>
                </a:lnTo>
                <a:lnTo>
                  <a:pt x="11373" y="13815"/>
                </a:lnTo>
                <a:lnTo>
                  <a:pt x="11068" y="14217"/>
                </a:lnTo>
                <a:lnTo>
                  <a:pt x="10763" y="15341"/>
                </a:lnTo>
                <a:lnTo>
                  <a:pt x="9827" y="15341"/>
                </a:lnTo>
                <a:lnTo>
                  <a:pt x="8281" y="15341"/>
                </a:lnTo>
                <a:lnTo>
                  <a:pt x="8281" y="14993"/>
                </a:lnTo>
                <a:lnTo>
                  <a:pt x="8281" y="14618"/>
                </a:lnTo>
                <a:lnTo>
                  <a:pt x="8606" y="13815"/>
                </a:lnTo>
                <a:lnTo>
                  <a:pt x="7996" y="13815"/>
                </a:lnTo>
                <a:lnTo>
                  <a:pt x="8281" y="13039"/>
                </a:lnTo>
                <a:lnTo>
                  <a:pt x="8606" y="12316"/>
                </a:lnTo>
                <a:lnTo>
                  <a:pt x="8281" y="11914"/>
                </a:lnTo>
                <a:lnTo>
                  <a:pt x="7691" y="11111"/>
                </a:lnTo>
                <a:lnTo>
                  <a:pt x="7080" y="11513"/>
                </a:lnTo>
                <a:lnTo>
                  <a:pt x="6450" y="11111"/>
                </a:lnTo>
                <a:lnTo>
                  <a:pt x="6144" y="11513"/>
                </a:lnTo>
                <a:lnTo>
                  <a:pt x="6144" y="11111"/>
                </a:lnTo>
                <a:lnTo>
                  <a:pt x="5839" y="10388"/>
                </a:lnTo>
                <a:lnTo>
                  <a:pt x="5534" y="9585"/>
                </a:lnTo>
                <a:lnTo>
                  <a:pt x="4903" y="9210"/>
                </a:lnTo>
                <a:lnTo>
                  <a:pt x="4313" y="9210"/>
                </a:lnTo>
                <a:lnTo>
                  <a:pt x="4008" y="8862"/>
                </a:lnTo>
                <a:lnTo>
                  <a:pt x="4008" y="8086"/>
                </a:lnTo>
                <a:lnTo>
                  <a:pt x="4008" y="6934"/>
                </a:lnTo>
                <a:lnTo>
                  <a:pt x="3377" y="6158"/>
                </a:lnTo>
                <a:lnTo>
                  <a:pt x="2767" y="6560"/>
                </a:lnTo>
                <a:lnTo>
                  <a:pt x="1831" y="6934"/>
                </a:lnTo>
                <a:lnTo>
                  <a:pt x="1546" y="6560"/>
                </a:lnTo>
                <a:lnTo>
                  <a:pt x="936" y="6158"/>
                </a:lnTo>
                <a:lnTo>
                  <a:pt x="610" y="5756"/>
                </a:lnTo>
                <a:lnTo>
                  <a:pt x="610" y="5007"/>
                </a:lnTo>
                <a:lnTo>
                  <a:pt x="610" y="4230"/>
                </a:lnTo>
                <a:lnTo>
                  <a:pt x="0" y="305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6" name="Freeform 53">
            <a:extLst>
              <a:ext uri="{FF2B5EF4-FFF2-40B4-BE49-F238E27FC236}">
                <a16:creationId xmlns:a16="http://schemas.microsoft.com/office/drawing/2014/main" id="{3C3E3564-B8D9-40E3-955E-7B29C3EC4E51}"/>
              </a:ext>
            </a:extLst>
          </p:cNvPr>
          <p:cNvSpPr>
            <a:spLocks/>
          </p:cNvSpPr>
          <p:nvPr/>
        </p:nvSpPr>
        <p:spPr bwMode="auto">
          <a:xfrm>
            <a:off x="4816475" y="4364038"/>
            <a:ext cx="692150" cy="701675"/>
          </a:xfrm>
          <a:custGeom>
            <a:avLst/>
            <a:gdLst>
              <a:gd name="T0" fmla="*/ 16645 w 20000"/>
              <a:gd name="T1" fmla="*/ 19457 h 20000"/>
              <a:gd name="T2" fmla="*/ 14720 w 20000"/>
              <a:gd name="T3" fmla="*/ 18425 h 20000"/>
              <a:gd name="T4" fmla="*/ 13034 w 20000"/>
              <a:gd name="T5" fmla="*/ 17665 h 20000"/>
              <a:gd name="T6" fmla="*/ 11641 w 20000"/>
              <a:gd name="T7" fmla="*/ 17140 h 20000"/>
              <a:gd name="T8" fmla="*/ 9716 w 20000"/>
              <a:gd name="T9" fmla="*/ 16597 h 20000"/>
              <a:gd name="T10" fmla="*/ 9148 w 20000"/>
              <a:gd name="T11" fmla="*/ 16362 h 20000"/>
              <a:gd name="T12" fmla="*/ 9716 w 20000"/>
              <a:gd name="T13" fmla="*/ 16362 h 20000"/>
              <a:gd name="T14" fmla="*/ 11109 w 20000"/>
              <a:gd name="T15" fmla="*/ 16597 h 20000"/>
              <a:gd name="T16" fmla="*/ 10541 w 20000"/>
              <a:gd name="T17" fmla="*/ 15837 h 20000"/>
              <a:gd name="T18" fmla="*/ 10834 w 20000"/>
              <a:gd name="T19" fmla="*/ 15077 h 20000"/>
              <a:gd name="T20" fmla="*/ 7773 w 20000"/>
              <a:gd name="T21" fmla="*/ 12977 h 20000"/>
              <a:gd name="T22" fmla="*/ 5830 w 20000"/>
              <a:gd name="T23" fmla="*/ 10896 h 20000"/>
              <a:gd name="T24" fmla="*/ 4455 w 20000"/>
              <a:gd name="T25" fmla="*/ 10118 h 20000"/>
              <a:gd name="T26" fmla="*/ 3043 w 20000"/>
              <a:gd name="T27" fmla="*/ 7276 h 20000"/>
              <a:gd name="T28" fmla="*/ 2493 w 20000"/>
              <a:gd name="T29" fmla="*/ 5973 h 20000"/>
              <a:gd name="T30" fmla="*/ 843 w 20000"/>
              <a:gd name="T31" fmla="*/ 3620 h 20000"/>
              <a:gd name="T32" fmla="*/ 275 w 20000"/>
              <a:gd name="T33" fmla="*/ 1557 h 20000"/>
              <a:gd name="T34" fmla="*/ 0 w 20000"/>
              <a:gd name="T35" fmla="*/ 760 h 20000"/>
              <a:gd name="T36" fmla="*/ 1943 w 20000"/>
              <a:gd name="T37" fmla="*/ 1557 h 20000"/>
              <a:gd name="T38" fmla="*/ 3611 w 20000"/>
              <a:gd name="T39" fmla="*/ 525 h 20000"/>
              <a:gd name="T40" fmla="*/ 5536 w 20000"/>
              <a:gd name="T41" fmla="*/ 271 h 20000"/>
              <a:gd name="T42" fmla="*/ 8341 w 20000"/>
              <a:gd name="T43" fmla="*/ 525 h 20000"/>
              <a:gd name="T44" fmla="*/ 9716 w 20000"/>
              <a:gd name="T45" fmla="*/ 0 h 20000"/>
              <a:gd name="T46" fmla="*/ 13327 w 20000"/>
              <a:gd name="T47" fmla="*/ 525 h 20000"/>
              <a:gd name="T48" fmla="*/ 16095 w 20000"/>
              <a:gd name="T49" fmla="*/ 1285 h 20000"/>
              <a:gd name="T50" fmla="*/ 17214 w 20000"/>
              <a:gd name="T51" fmla="*/ 2081 h 20000"/>
              <a:gd name="T52" fmla="*/ 18588 w 20000"/>
              <a:gd name="T53" fmla="*/ 2081 h 20000"/>
              <a:gd name="T54" fmla="*/ 17489 w 20000"/>
              <a:gd name="T55" fmla="*/ 4145 h 20000"/>
              <a:gd name="T56" fmla="*/ 17764 w 20000"/>
              <a:gd name="T57" fmla="*/ 5719 h 20000"/>
              <a:gd name="T58" fmla="*/ 19138 w 20000"/>
              <a:gd name="T59" fmla="*/ 7529 h 20000"/>
              <a:gd name="T60" fmla="*/ 19707 w 20000"/>
              <a:gd name="T61" fmla="*/ 10118 h 20000"/>
              <a:gd name="T62" fmla="*/ 19138 w 20000"/>
              <a:gd name="T63" fmla="*/ 10896 h 20000"/>
              <a:gd name="T64" fmla="*/ 18588 w 20000"/>
              <a:gd name="T65" fmla="*/ 11946 h 20000"/>
              <a:gd name="T66" fmla="*/ 17489 w 20000"/>
              <a:gd name="T67" fmla="*/ 14805 h 20000"/>
              <a:gd name="T68" fmla="*/ 17764 w 20000"/>
              <a:gd name="T69" fmla="*/ 17394 h 20000"/>
              <a:gd name="T70" fmla="*/ 18332 w 20000"/>
              <a:gd name="T71" fmla="*/ 18697 h 20000"/>
              <a:gd name="T72" fmla="*/ 17764 w 20000"/>
              <a:gd name="T73" fmla="*/ 1998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00" h="20000">
                <a:moveTo>
                  <a:pt x="17764" y="19982"/>
                </a:moveTo>
                <a:lnTo>
                  <a:pt x="16645" y="19457"/>
                </a:lnTo>
                <a:lnTo>
                  <a:pt x="15527" y="18968"/>
                </a:lnTo>
                <a:lnTo>
                  <a:pt x="14720" y="18425"/>
                </a:lnTo>
                <a:lnTo>
                  <a:pt x="13877" y="17900"/>
                </a:lnTo>
                <a:lnTo>
                  <a:pt x="13034" y="17665"/>
                </a:lnTo>
                <a:lnTo>
                  <a:pt x="12484" y="17394"/>
                </a:lnTo>
                <a:lnTo>
                  <a:pt x="11641" y="17140"/>
                </a:lnTo>
                <a:lnTo>
                  <a:pt x="10834" y="16869"/>
                </a:lnTo>
                <a:lnTo>
                  <a:pt x="9716" y="16597"/>
                </a:lnTo>
                <a:lnTo>
                  <a:pt x="9441" y="16597"/>
                </a:lnTo>
                <a:lnTo>
                  <a:pt x="9148" y="16362"/>
                </a:lnTo>
                <a:lnTo>
                  <a:pt x="9148" y="16109"/>
                </a:lnTo>
                <a:lnTo>
                  <a:pt x="9716" y="16362"/>
                </a:lnTo>
                <a:lnTo>
                  <a:pt x="10541" y="16362"/>
                </a:lnTo>
                <a:lnTo>
                  <a:pt x="11109" y="16597"/>
                </a:lnTo>
                <a:lnTo>
                  <a:pt x="11641" y="16597"/>
                </a:lnTo>
                <a:lnTo>
                  <a:pt x="10541" y="15837"/>
                </a:lnTo>
                <a:lnTo>
                  <a:pt x="11109" y="15566"/>
                </a:lnTo>
                <a:lnTo>
                  <a:pt x="10834" y="15077"/>
                </a:lnTo>
                <a:lnTo>
                  <a:pt x="9441" y="14281"/>
                </a:lnTo>
                <a:lnTo>
                  <a:pt x="7773" y="12977"/>
                </a:lnTo>
                <a:lnTo>
                  <a:pt x="7223" y="11946"/>
                </a:lnTo>
                <a:lnTo>
                  <a:pt x="5830" y="10896"/>
                </a:lnTo>
                <a:lnTo>
                  <a:pt x="6104" y="10643"/>
                </a:lnTo>
                <a:lnTo>
                  <a:pt x="4455" y="10118"/>
                </a:lnTo>
                <a:lnTo>
                  <a:pt x="3611" y="8579"/>
                </a:lnTo>
                <a:lnTo>
                  <a:pt x="3043" y="7276"/>
                </a:lnTo>
                <a:lnTo>
                  <a:pt x="2493" y="6480"/>
                </a:lnTo>
                <a:lnTo>
                  <a:pt x="2493" y="5973"/>
                </a:lnTo>
                <a:lnTo>
                  <a:pt x="1393" y="5176"/>
                </a:lnTo>
                <a:lnTo>
                  <a:pt x="843" y="3620"/>
                </a:lnTo>
                <a:lnTo>
                  <a:pt x="550" y="2588"/>
                </a:lnTo>
                <a:lnTo>
                  <a:pt x="275" y="1557"/>
                </a:lnTo>
                <a:lnTo>
                  <a:pt x="275" y="1285"/>
                </a:lnTo>
                <a:lnTo>
                  <a:pt x="0" y="760"/>
                </a:lnTo>
                <a:lnTo>
                  <a:pt x="843" y="1285"/>
                </a:lnTo>
                <a:lnTo>
                  <a:pt x="1943" y="1557"/>
                </a:lnTo>
                <a:lnTo>
                  <a:pt x="3043" y="1557"/>
                </a:lnTo>
                <a:lnTo>
                  <a:pt x="3611" y="525"/>
                </a:lnTo>
                <a:lnTo>
                  <a:pt x="4161" y="271"/>
                </a:lnTo>
                <a:lnTo>
                  <a:pt x="5536" y="271"/>
                </a:lnTo>
                <a:lnTo>
                  <a:pt x="6948" y="525"/>
                </a:lnTo>
                <a:lnTo>
                  <a:pt x="8341" y="525"/>
                </a:lnTo>
                <a:lnTo>
                  <a:pt x="8598" y="271"/>
                </a:lnTo>
                <a:lnTo>
                  <a:pt x="9716" y="0"/>
                </a:lnTo>
                <a:lnTo>
                  <a:pt x="11934" y="271"/>
                </a:lnTo>
                <a:lnTo>
                  <a:pt x="13327" y="525"/>
                </a:lnTo>
                <a:lnTo>
                  <a:pt x="14720" y="760"/>
                </a:lnTo>
                <a:lnTo>
                  <a:pt x="16095" y="1285"/>
                </a:lnTo>
                <a:lnTo>
                  <a:pt x="16370" y="2081"/>
                </a:lnTo>
                <a:lnTo>
                  <a:pt x="17214" y="2081"/>
                </a:lnTo>
                <a:lnTo>
                  <a:pt x="18038" y="1828"/>
                </a:lnTo>
                <a:lnTo>
                  <a:pt x="18588" y="2081"/>
                </a:lnTo>
                <a:lnTo>
                  <a:pt x="18332" y="3385"/>
                </a:lnTo>
                <a:lnTo>
                  <a:pt x="17489" y="4145"/>
                </a:lnTo>
                <a:lnTo>
                  <a:pt x="17214" y="5448"/>
                </a:lnTo>
                <a:lnTo>
                  <a:pt x="17764" y="5719"/>
                </a:lnTo>
                <a:lnTo>
                  <a:pt x="18332" y="7005"/>
                </a:lnTo>
                <a:lnTo>
                  <a:pt x="19138" y="7529"/>
                </a:lnTo>
                <a:lnTo>
                  <a:pt x="19982" y="8814"/>
                </a:lnTo>
                <a:lnTo>
                  <a:pt x="19707" y="10118"/>
                </a:lnTo>
                <a:lnTo>
                  <a:pt x="19138" y="10389"/>
                </a:lnTo>
                <a:lnTo>
                  <a:pt x="19138" y="10896"/>
                </a:lnTo>
                <a:lnTo>
                  <a:pt x="18588" y="11674"/>
                </a:lnTo>
                <a:lnTo>
                  <a:pt x="18588" y="11946"/>
                </a:lnTo>
                <a:lnTo>
                  <a:pt x="17764" y="13249"/>
                </a:lnTo>
                <a:lnTo>
                  <a:pt x="17489" y="14805"/>
                </a:lnTo>
                <a:lnTo>
                  <a:pt x="17214" y="16597"/>
                </a:lnTo>
                <a:lnTo>
                  <a:pt x="17764" y="17394"/>
                </a:lnTo>
                <a:lnTo>
                  <a:pt x="18588" y="17900"/>
                </a:lnTo>
                <a:lnTo>
                  <a:pt x="18332" y="18697"/>
                </a:lnTo>
                <a:lnTo>
                  <a:pt x="17764" y="1998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" name="Freeform 50">
            <a:extLst>
              <a:ext uri="{FF2B5EF4-FFF2-40B4-BE49-F238E27FC236}">
                <a16:creationId xmlns:a16="http://schemas.microsoft.com/office/drawing/2014/main" id="{51B8259B-C07B-4ED6-BE4F-6AB1A83E6D25}"/>
              </a:ext>
            </a:extLst>
          </p:cNvPr>
          <p:cNvSpPr>
            <a:spLocks/>
          </p:cNvSpPr>
          <p:nvPr/>
        </p:nvSpPr>
        <p:spPr bwMode="auto">
          <a:xfrm>
            <a:off x="4422775" y="4117975"/>
            <a:ext cx="1028700" cy="803275"/>
          </a:xfrm>
          <a:custGeom>
            <a:avLst/>
            <a:gdLst>
              <a:gd name="T0" fmla="*/ 11958 w 20000"/>
              <a:gd name="T1" fmla="*/ 1139 h 20000"/>
              <a:gd name="T2" fmla="*/ 13070 w 20000"/>
              <a:gd name="T3" fmla="*/ 2041 h 20000"/>
              <a:gd name="T4" fmla="*/ 14392 w 20000"/>
              <a:gd name="T5" fmla="*/ 3165 h 20000"/>
              <a:gd name="T6" fmla="*/ 16257 w 20000"/>
              <a:gd name="T7" fmla="*/ 3402 h 20000"/>
              <a:gd name="T8" fmla="*/ 17752 w 20000"/>
              <a:gd name="T9" fmla="*/ 2737 h 20000"/>
              <a:gd name="T10" fmla="*/ 19049 w 20000"/>
              <a:gd name="T11" fmla="*/ 4098 h 20000"/>
              <a:gd name="T12" fmla="*/ 19049 w 20000"/>
              <a:gd name="T13" fmla="*/ 5237 h 20000"/>
              <a:gd name="T14" fmla="*/ 19234 w 20000"/>
              <a:gd name="T15" fmla="*/ 5902 h 20000"/>
              <a:gd name="T16" fmla="*/ 17554 w 20000"/>
              <a:gd name="T17" fmla="*/ 6820 h 20000"/>
              <a:gd name="T18" fmla="*/ 14206 w 20000"/>
              <a:gd name="T19" fmla="*/ 6139 h 20000"/>
              <a:gd name="T20" fmla="*/ 12341 w 20000"/>
              <a:gd name="T21" fmla="*/ 6582 h 20000"/>
              <a:gd name="T22" fmla="*/ 10080 w 20000"/>
              <a:gd name="T23" fmla="*/ 6582 h 20000"/>
              <a:gd name="T24" fmla="*/ 8215 w 20000"/>
              <a:gd name="T25" fmla="*/ 7263 h 20000"/>
              <a:gd name="T26" fmla="*/ 7857 w 20000"/>
              <a:gd name="T27" fmla="*/ 7500 h 20000"/>
              <a:gd name="T28" fmla="*/ 8586 w 20000"/>
              <a:gd name="T29" fmla="*/ 10665 h 20000"/>
              <a:gd name="T30" fmla="*/ 9722 w 20000"/>
              <a:gd name="T31" fmla="*/ 12484 h 20000"/>
              <a:gd name="T32" fmla="*/ 11773 w 20000"/>
              <a:gd name="T33" fmla="*/ 15443 h 20000"/>
              <a:gd name="T34" fmla="*/ 12884 w 20000"/>
              <a:gd name="T35" fmla="*/ 17484 h 20000"/>
              <a:gd name="T36" fmla="*/ 15133 w 20000"/>
              <a:gd name="T37" fmla="*/ 19747 h 20000"/>
              <a:gd name="T38" fmla="*/ 13070 w 20000"/>
              <a:gd name="T39" fmla="*/ 18623 h 20000"/>
              <a:gd name="T40" fmla="*/ 11204 w 20000"/>
              <a:gd name="T41" fmla="*/ 17722 h 20000"/>
              <a:gd name="T42" fmla="*/ 10080 w 20000"/>
              <a:gd name="T43" fmla="*/ 18165 h 20000"/>
              <a:gd name="T44" fmla="*/ 9339 w 20000"/>
              <a:gd name="T45" fmla="*/ 17247 h 20000"/>
              <a:gd name="T46" fmla="*/ 8400 w 20000"/>
              <a:gd name="T47" fmla="*/ 16582 h 20000"/>
              <a:gd name="T48" fmla="*/ 7288 w 20000"/>
              <a:gd name="T49" fmla="*/ 15443 h 20000"/>
              <a:gd name="T50" fmla="*/ 6350 w 20000"/>
              <a:gd name="T51" fmla="*/ 14082 h 20000"/>
              <a:gd name="T52" fmla="*/ 7474 w 20000"/>
              <a:gd name="T53" fmla="*/ 13845 h 20000"/>
              <a:gd name="T54" fmla="*/ 6164 w 20000"/>
              <a:gd name="T55" fmla="*/ 12722 h 20000"/>
              <a:gd name="T56" fmla="*/ 5238 w 20000"/>
              <a:gd name="T57" fmla="*/ 11345 h 20000"/>
              <a:gd name="T58" fmla="*/ 5053 w 20000"/>
              <a:gd name="T59" fmla="*/ 9541 h 20000"/>
              <a:gd name="T60" fmla="*/ 3916 w 20000"/>
              <a:gd name="T61" fmla="*/ 8165 h 20000"/>
              <a:gd name="T62" fmla="*/ 2989 w 20000"/>
              <a:gd name="T63" fmla="*/ 7959 h 20000"/>
              <a:gd name="T64" fmla="*/ 2236 w 20000"/>
              <a:gd name="T65" fmla="*/ 9763 h 20000"/>
              <a:gd name="T66" fmla="*/ 1680 w 20000"/>
              <a:gd name="T67" fmla="*/ 11345 h 20000"/>
              <a:gd name="T68" fmla="*/ 754 w 20000"/>
              <a:gd name="T69" fmla="*/ 9320 h 20000"/>
              <a:gd name="T70" fmla="*/ 0 w 20000"/>
              <a:gd name="T71" fmla="*/ 7263 h 20000"/>
              <a:gd name="T72" fmla="*/ 939 w 20000"/>
              <a:gd name="T73" fmla="*/ 6139 h 20000"/>
              <a:gd name="T74" fmla="*/ 2051 w 20000"/>
              <a:gd name="T75" fmla="*/ 5665 h 20000"/>
              <a:gd name="T76" fmla="*/ 3916 w 20000"/>
              <a:gd name="T77" fmla="*/ 4763 h 20000"/>
              <a:gd name="T78" fmla="*/ 5238 w 20000"/>
              <a:gd name="T79" fmla="*/ 5237 h 20000"/>
              <a:gd name="T80" fmla="*/ 5596 w 20000"/>
              <a:gd name="T81" fmla="*/ 3877 h 20000"/>
              <a:gd name="T82" fmla="*/ 6918 w 20000"/>
              <a:gd name="T83" fmla="*/ 2041 h 20000"/>
              <a:gd name="T84" fmla="*/ 7474 w 20000"/>
              <a:gd name="T85" fmla="*/ 1598 h 20000"/>
              <a:gd name="T86" fmla="*/ 8968 w 20000"/>
              <a:gd name="T87" fmla="*/ 237 h 20000"/>
              <a:gd name="T88" fmla="*/ 11019 w 20000"/>
              <a:gd name="T89" fmla="*/ 237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00" h="20000">
                <a:moveTo>
                  <a:pt x="11019" y="237"/>
                </a:moveTo>
                <a:lnTo>
                  <a:pt x="11402" y="665"/>
                </a:lnTo>
                <a:lnTo>
                  <a:pt x="11958" y="1139"/>
                </a:lnTo>
                <a:lnTo>
                  <a:pt x="12131" y="1377"/>
                </a:lnTo>
                <a:lnTo>
                  <a:pt x="12514" y="1820"/>
                </a:lnTo>
                <a:lnTo>
                  <a:pt x="13070" y="2041"/>
                </a:lnTo>
                <a:lnTo>
                  <a:pt x="13267" y="2500"/>
                </a:lnTo>
                <a:lnTo>
                  <a:pt x="13638" y="2959"/>
                </a:lnTo>
                <a:lnTo>
                  <a:pt x="14392" y="3165"/>
                </a:lnTo>
                <a:lnTo>
                  <a:pt x="14935" y="3402"/>
                </a:lnTo>
                <a:lnTo>
                  <a:pt x="15689" y="3402"/>
                </a:lnTo>
                <a:lnTo>
                  <a:pt x="16257" y="3402"/>
                </a:lnTo>
                <a:lnTo>
                  <a:pt x="16998" y="3402"/>
                </a:lnTo>
                <a:lnTo>
                  <a:pt x="17554" y="3165"/>
                </a:lnTo>
                <a:lnTo>
                  <a:pt x="17752" y="2737"/>
                </a:lnTo>
                <a:lnTo>
                  <a:pt x="18122" y="2263"/>
                </a:lnTo>
                <a:lnTo>
                  <a:pt x="18876" y="1820"/>
                </a:lnTo>
                <a:lnTo>
                  <a:pt x="19049" y="4098"/>
                </a:lnTo>
                <a:lnTo>
                  <a:pt x="18691" y="4541"/>
                </a:lnTo>
                <a:lnTo>
                  <a:pt x="18876" y="4763"/>
                </a:lnTo>
                <a:lnTo>
                  <a:pt x="19049" y="5237"/>
                </a:lnTo>
                <a:lnTo>
                  <a:pt x="19988" y="5665"/>
                </a:lnTo>
                <a:lnTo>
                  <a:pt x="19988" y="5902"/>
                </a:lnTo>
                <a:lnTo>
                  <a:pt x="19234" y="5902"/>
                </a:lnTo>
                <a:lnTo>
                  <a:pt x="18493" y="7041"/>
                </a:lnTo>
                <a:lnTo>
                  <a:pt x="18493" y="7263"/>
                </a:lnTo>
                <a:lnTo>
                  <a:pt x="17554" y="6820"/>
                </a:lnTo>
                <a:lnTo>
                  <a:pt x="16615" y="6582"/>
                </a:lnTo>
                <a:lnTo>
                  <a:pt x="15689" y="6361"/>
                </a:lnTo>
                <a:lnTo>
                  <a:pt x="14206" y="6139"/>
                </a:lnTo>
                <a:lnTo>
                  <a:pt x="13453" y="6361"/>
                </a:lnTo>
                <a:lnTo>
                  <a:pt x="13070" y="6582"/>
                </a:lnTo>
                <a:lnTo>
                  <a:pt x="12341" y="6582"/>
                </a:lnTo>
                <a:lnTo>
                  <a:pt x="11402" y="6361"/>
                </a:lnTo>
                <a:lnTo>
                  <a:pt x="10463" y="6361"/>
                </a:lnTo>
                <a:lnTo>
                  <a:pt x="10080" y="6582"/>
                </a:lnTo>
                <a:lnTo>
                  <a:pt x="9722" y="7500"/>
                </a:lnTo>
                <a:lnTo>
                  <a:pt x="8968" y="7500"/>
                </a:lnTo>
                <a:lnTo>
                  <a:pt x="8215" y="7263"/>
                </a:lnTo>
                <a:lnTo>
                  <a:pt x="7647" y="6820"/>
                </a:lnTo>
                <a:lnTo>
                  <a:pt x="7857" y="7263"/>
                </a:lnTo>
                <a:lnTo>
                  <a:pt x="7857" y="7500"/>
                </a:lnTo>
                <a:lnTo>
                  <a:pt x="8030" y="8402"/>
                </a:lnTo>
                <a:lnTo>
                  <a:pt x="8215" y="9320"/>
                </a:lnTo>
                <a:lnTo>
                  <a:pt x="8586" y="10665"/>
                </a:lnTo>
                <a:lnTo>
                  <a:pt x="9339" y="11345"/>
                </a:lnTo>
                <a:lnTo>
                  <a:pt x="9339" y="11820"/>
                </a:lnTo>
                <a:lnTo>
                  <a:pt x="9722" y="12484"/>
                </a:lnTo>
                <a:lnTo>
                  <a:pt x="10080" y="13623"/>
                </a:lnTo>
                <a:lnTo>
                  <a:pt x="10649" y="14984"/>
                </a:lnTo>
                <a:lnTo>
                  <a:pt x="11773" y="15443"/>
                </a:lnTo>
                <a:lnTo>
                  <a:pt x="11587" y="15665"/>
                </a:lnTo>
                <a:lnTo>
                  <a:pt x="12514" y="16582"/>
                </a:lnTo>
                <a:lnTo>
                  <a:pt x="12884" y="17484"/>
                </a:lnTo>
                <a:lnTo>
                  <a:pt x="14009" y="18623"/>
                </a:lnTo>
                <a:lnTo>
                  <a:pt x="14935" y="19320"/>
                </a:lnTo>
                <a:lnTo>
                  <a:pt x="15133" y="19747"/>
                </a:lnTo>
                <a:lnTo>
                  <a:pt x="14750" y="19984"/>
                </a:lnTo>
                <a:lnTo>
                  <a:pt x="13823" y="19320"/>
                </a:lnTo>
                <a:lnTo>
                  <a:pt x="13070" y="18623"/>
                </a:lnTo>
                <a:lnTo>
                  <a:pt x="12341" y="18165"/>
                </a:lnTo>
                <a:lnTo>
                  <a:pt x="11773" y="18165"/>
                </a:lnTo>
                <a:lnTo>
                  <a:pt x="11204" y="17722"/>
                </a:lnTo>
                <a:lnTo>
                  <a:pt x="10834" y="18165"/>
                </a:lnTo>
                <a:lnTo>
                  <a:pt x="10463" y="18386"/>
                </a:lnTo>
                <a:lnTo>
                  <a:pt x="10080" y="18165"/>
                </a:lnTo>
                <a:lnTo>
                  <a:pt x="9722" y="18165"/>
                </a:lnTo>
                <a:lnTo>
                  <a:pt x="9524" y="17722"/>
                </a:lnTo>
                <a:lnTo>
                  <a:pt x="9339" y="17247"/>
                </a:lnTo>
                <a:lnTo>
                  <a:pt x="8968" y="17025"/>
                </a:lnTo>
                <a:lnTo>
                  <a:pt x="8783" y="16820"/>
                </a:lnTo>
                <a:lnTo>
                  <a:pt x="8400" y="16582"/>
                </a:lnTo>
                <a:lnTo>
                  <a:pt x="8030" y="16345"/>
                </a:lnTo>
                <a:lnTo>
                  <a:pt x="7647" y="15886"/>
                </a:lnTo>
                <a:lnTo>
                  <a:pt x="7288" y="15443"/>
                </a:lnTo>
                <a:lnTo>
                  <a:pt x="6918" y="15222"/>
                </a:lnTo>
                <a:lnTo>
                  <a:pt x="6535" y="14541"/>
                </a:lnTo>
                <a:lnTo>
                  <a:pt x="6350" y="14082"/>
                </a:lnTo>
                <a:lnTo>
                  <a:pt x="6720" y="13623"/>
                </a:lnTo>
                <a:lnTo>
                  <a:pt x="6918" y="13402"/>
                </a:lnTo>
                <a:lnTo>
                  <a:pt x="7474" y="13845"/>
                </a:lnTo>
                <a:lnTo>
                  <a:pt x="7288" y="13402"/>
                </a:lnTo>
                <a:lnTo>
                  <a:pt x="6720" y="12943"/>
                </a:lnTo>
                <a:lnTo>
                  <a:pt x="6164" y="12722"/>
                </a:lnTo>
                <a:lnTo>
                  <a:pt x="5781" y="12484"/>
                </a:lnTo>
                <a:lnTo>
                  <a:pt x="5423" y="11820"/>
                </a:lnTo>
                <a:lnTo>
                  <a:pt x="5238" y="11345"/>
                </a:lnTo>
                <a:lnTo>
                  <a:pt x="5053" y="10902"/>
                </a:lnTo>
                <a:lnTo>
                  <a:pt x="5053" y="10459"/>
                </a:lnTo>
                <a:lnTo>
                  <a:pt x="5053" y="9541"/>
                </a:lnTo>
                <a:lnTo>
                  <a:pt x="4670" y="9082"/>
                </a:lnTo>
                <a:lnTo>
                  <a:pt x="4299" y="8639"/>
                </a:lnTo>
                <a:lnTo>
                  <a:pt x="3916" y="8165"/>
                </a:lnTo>
                <a:lnTo>
                  <a:pt x="3731" y="7959"/>
                </a:lnTo>
                <a:lnTo>
                  <a:pt x="3545" y="7722"/>
                </a:lnTo>
                <a:lnTo>
                  <a:pt x="2989" y="7959"/>
                </a:lnTo>
                <a:lnTo>
                  <a:pt x="2804" y="8639"/>
                </a:lnTo>
                <a:lnTo>
                  <a:pt x="2619" y="9320"/>
                </a:lnTo>
                <a:lnTo>
                  <a:pt x="2236" y="9763"/>
                </a:lnTo>
                <a:lnTo>
                  <a:pt x="2051" y="10000"/>
                </a:lnTo>
                <a:lnTo>
                  <a:pt x="1865" y="10665"/>
                </a:lnTo>
                <a:lnTo>
                  <a:pt x="1680" y="11345"/>
                </a:lnTo>
                <a:lnTo>
                  <a:pt x="1495" y="10902"/>
                </a:lnTo>
                <a:lnTo>
                  <a:pt x="1112" y="10222"/>
                </a:lnTo>
                <a:lnTo>
                  <a:pt x="754" y="9320"/>
                </a:lnTo>
                <a:lnTo>
                  <a:pt x="371" y="8165"/>
                </a:lnTo>
                <a:lnTo>
                  <a:pt x="185" y="7722"/>
                </a:lnTo>
                <a:lnTo>
                  <a:pt x="0" y="7263"/>
                </a:lnTo>
                <a:lnTo>
                  <a:pt x="185" y="6582"/>
                </a:lnTo>
                <a:lnTo>
                  <a:pt x="568" y="6582"/>
                </a:lnTo>
                <a:lnTo>
                  <a:pt x="939" y="6139"/>
                </a:lnTo>
                <a:lnTo>
                  <a:pt x="1297" y="6139"/>
                </a:lnTo>
                <a:lnTo>
                  <a:pt x="1495" y="6139"/>
                </a:lnTo>
                <a:lnTo>
                  <a:pt x="2051" y="5665"/>
                </a:lnTo>
                <a:lnTo>
                  <a:pt x="2804" y="5459"/>
                </a:lnTo>
                <a:lnTo>
                  <a:pt x="2989" y="5459"/>
                </a:lnTo>
                <a:lnTo>
                  <a:pt x="3916" y="4763"/>
                </a:lnTo>
                <a:lnTo>
                  <a:pt x="4670" y="5237"/>
                </a:lnTo>
                <a:lnTo>
                  <a:pt x="4670" y="5000"/>
                </a:lnTo>
                <a:lnTo>
                  <a:pt x="5238" y="5237"/>
                </a:lnTo>
                <a:lnTo>
                  <a:pt x="5596" y="4763"/>
                </a:lnTo>
                <a:lnTo>
                  <a:pt x="5596" y="4320"/>
                </a:lnTo>
                <a:lnTo>
                  <a:pt x="5596" y="3877"/>
                </a:lnTo>
                <a:lnTo>
                  <a:pt x="6720" y="3402"/>
                </a:lnTo>
                <a:lnTo>
                  <a:pt x="6918" y="3165"/>
                </a:lnTo>
                <a:lnTo>
                  <a:pt x="6918" y="2041"/>
                </a:lnTo>
                <a:lnTo>
                  <a:pt x="6918" y="1820"/>
                </a:lnTo>
                <a:lnTo>
                  <a:pt x="7288" y="1598"/>
                </a:lnTo>
                <a:lnTo>
                  <a:pt x="7474" y="1598"/>
                </a:lnTo>
                <a:lnTo>
                  <a:pt x="8783" y="902"/>
                </a:lnTo>
                <a:lnTo>
                  <a:pt x="8968" y="665"/>
                </a:lnTo>
                <a:lnTo>
                  <a:pt x="8968" y="237"/>
                </a:lnTo>
                <a:lnTo>
                  <a:pt x="9722" y="0"/>
                </a:lnTo>
                <a:lnTo>
                  <a:pt x="10266" y="237"/>
                </a:lnTo>
                <a:lnTo>
                  <a:pt x="11019" y="23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0" name="Freeform 49">
            <a:extLst>
              <a:ext uri="{FF2B5EF4-FFF2-40B4-BE49-F238E27FC236}">
                <a16:creationId xmlns:a16="http://schemas.microsoft.com/office/drawing/2014/main" id="{83E5A311-A11B-4E21-A6A5-62F9BB2629AA}"/>
              </a:ext>
            </a:extLst>
          </p:cNvPr>
          <p:cNvSpPr>
            <a:spLocks/>
          </p:cNvSpPr>
          <p:nvPr/>
        </p:nvSpPr>
        <p:spPr bwMode="auto">
          <a:xfrm>
            <a:off x="3443288" y="1403350"/>
            <a:ext cx="431800" cy="738188"/>
          </a:xfrm>
          <a:custGeom>
            <a:avLst/>
            <a:gdLst>
              <a:gd name="T0" fmla="*/ 3994 w 20000"/>
              <a:gd name="T1" fmla="*/ 18021 h 20000"/>
              <a:gd name="T2" fmla="*/ 3994 w 20000"/>
              <a:gd name="T3" fmla="*/ 16799 h 20000"/>
              <a:gd name="T4" fmla="*/ 2232 w 20000"/>
              <a:gd name="T5" fmla="*/ 15542 h 20000"/>
              <a:gd name="T6" fmla="*/ 441 w 20000"/>
              <a:gd name="T7" fmla="*/ 15318 h 20000"/>
              <a:gd name="T8" fmla="*/ 441 w 20000"/>
              <a:gd name="T9" fmla="*/ 13322 h 20000"/>
              <a:gd name="T10" fmla="*/ 1351 w 20000"/>
              <a:gd name="T11" fmla="*/ 12823 h 20000"/>
              <a:gd name="T12" fmla="*/ 1791 w 20000"/>
              <a:gd name="T13" fmla="*/ 11601 h 20000"/>
              <a:gd name="T14" fmla="*/ 441 w 20000"/>
              <a:gd name="T15" fmla="*/ 11360 h 20000"/>
              <a:gd name="T16" fmla="*/ 1791 w 20000"/>
              <a:gd name="T17" fmla="*/ 10361 h 20000"/>
              <a:gd name="T18" fmla="*/ 441 w 20000"/>
              <a:gd name="T19" fmla="*/ 9122 h 20000"/>
              <a:gd name="T20" fmla="*/ 2643 w 20000"/>
              <a:gd name="T21" fmla="*/ 8382 h 20000"/>
              <a:gd name="T22" fmla="*/ 4875 w 20000"/>
              <a:gd name="T23" fmla="*/ 8141 h 20000"/>
              <a:gd name="T24" fmla="*/ 7107 w 20000"/>
              <a:gd name="T25" fmla="*/ 6661 h 20000"/>
              <a:gd name="T26" fmla="*/ 7518 w 20000"/>
              <a:gd name="T27" fmla="*/ 5439 h 20000"/>
              <a:gd name="T28" fmla="*/ 5316 w 20000"/>
              <a:gd name="T29" fmla="*/ 5680 h 20000"/>
              <a:gd name="T30" fmla="*/ 3554 w 20000"/>
              <a:gd name="T31" fmla="*/ 7642 h 20000"/>
              <a:gd name="T32" fmla="*/ 2232 w 20000"/>
              <a:gd name="T33" fmla="*/ 7642 h 20000"/>
              <a:gd name="T34" fmla="*/ 881 w 20000"/>
              <a:gd name="T35" fmla="*/ 6661 h 20000"/>
              <a:gd name="T36" fmla="*/ 3554 w 20000"/>
              <a:gd name="T37" fmla="*/ 4200 h 20000"/>
              <a:gd name="T38" fmla="*/ 7988 w 20000"/>
              <a:gd name="T39" fmla="*/ 4200 h 20000"/>
              <a:gd name="T40" fmla="*/ 11982 w 20000"/>
              <a:gd name="T41" fmla="*/ 1738 h 20000"/>
              <a:gd name="T42" fmla="*/ 16417 w 20000"/>
              <a:gd name="T43" fmla="*/ 0 h 20000"/>
              <a:gd name="T44" fmla="*/ 16417 w 20000"/>
              <a:gd name="T45" fmla="*/ 1222 h 20000"/>
              <a:gd name="T46" fmla="*/ 16887 w 20000"/>
              <a:gd name="T47" fmla="*/ 3184 h 20000"/>
              <a:gd name="T48" fmla="*/ 15095 w 20000"/>
              <a:gd name="T49" fmla="*/ 5181 h 20000"/>
              <a:gd name="T50" fmla="*/ 14185 w 20000"/>
              <a:gd name="T51" fmla="*/ 5680 h 20000"/>
              <a:gd name="T52" fmla="*/ 15095 w 20000"/>
              <a:gd name="T53" fmla="*/ 7160 h 20000"/>
              <a:gd name="T54" fmla="*/ 12863 w 20000"/>
              <a:gd name="T55" fmla="*/ 7384 h 20000"/>
              <a:gd name="T56" fmla="*/ 14655 w 20000"/>
              <a:gd name="T57" fmla="*/ 7384 h 20000"/>
              <a:gd name="T58" fmla="*/ 14655 w 20000"/>
              <a:gd name="T59" fmla="*/ 8141 h 20000"/>
              <a:gd name="T60" fmla="*/ 15095 w 20000"/>
              <a:gd name="T61" fmla="*/ 8623 h 20000"/>
              <a:gd name="T62" fmla="*/ 17327 w 20000"/>
              <a:gd name="T63" fmla="*/ 8382 h 20000"/>
              <a:gd name="T64" fmla="*/ 19971 w 20000"/>
              <a:gd name="T65" fmla="*/ 9380 h 20000"/>
              <a:gd name="T66" fmla="*/ 17327 w 20000"/>
              <a:gd name="T67" fmla="*/ 10861 h 20000"/>
              <a:gd name="T68" fmla="*/ 16887 w 20000"/>
              <a:gd name="T69" fmla="*/ 10103 h 20000"/>
              <a:gd name="T70" fmla="*/ 15536 w 20000"/>
              <a:gd name="T71" fmla="*/ 11842 h 20000"/>
              <a:gd name="T72" fmla="*/ 14185 w 20000"/>
              <a:gd name="T73" fmla="*/ 13081 h 20000"/>
              <a:gd name="T74" fmla="*/ 13744 w 20000"/>
              <a:gd name="T75" fmla="*/ 14079 h 20000"/>
              <a:gd name="T76" fmla="*/ 11542 w 20000"/>
              <a:gd name="T77" fmla="*/ 14303 h 20000"/>
              <a:gd name="T78" fmla="*/ 13304 w 20000"/>
              <a:gd name="T79" fmla="*/ 15060 h 20000"/>
              <a:gd name="T80" fmla="*/ 16417 w 20000"/>
              <a:gd name="T81" fmla="*/ 14802 h 20000"/>
              <a:gd name="T82" fmla="*/ 17739 w 20000"/>
              <a:gd name="T83" fmla="*/ 15060 h 20000"/>
              <a:gd name="T84" fmla="*/ 18620 w 20000"/>
              <a:gd name="T85" fmla="*/ 15060 h 20000"/>
              <a:gd name="T86" fmla="*/ 19971 w 20000"/>
              <a:gd name="T87" fmla="*/ 16540 h 20000"/>
              <a:gd name="T88" fmla="*/ 18620 w 20000"/>
              <a:gd name="T89" fmla="*/ 18244 h 20000"/>
              <a:gd name="T90" fmla="*/ 15536 w 20000"/>
              <a:gd name="T91" fmla="*/ 18503 h 20000"/>
              <a:gd name="T92" fmla="*/ 12863 w 20000"/>
              <a:gd name="T93" fmla="*/ 17022 h 20000"/>
              <a:gd name="T94" fmla="*/ 11982 w 20000"/>
              <a:gd name="T95" fmla="*/ 15542 h 20000"/>
              <a:gd name="T96" fmla="*/ 11101 w 20000"/>
              <a:gd name="T97" fmla="*/ 15783 h 20000"/>
              <a:gd name="T98" fmla="*/ 11101 w 20000"/>
              <a:gd name="T99" fmla="*/ 17263 h 20000"/>
              <a:gd name="T100" fmla="*/ 10661 w 20000"/>
              <a:gd name="T101" fmla="*/ 18021 h 20000"/>
              <a:gd name="T102" fmla="*/ 11982 w 20000"/>
              <a:gd name="T103" fmla="*/ 18761 h 20000"/>
              <a:gd name="T104" fmla="*/ 12452 w 20000"/>
              <a:gd name="T105" fmla="*/ 18244 h 20000"/>
              <a:gd name="T106" fmla="*/ 13304 w 20000"/>
              <a:gd name="T107" fmla="*/ 19742 h 20000"/>
              <a:gd name="T108" fmla="*/ 9310 w 20000"/>
              <a:gd name="T109" fmla="*/ 19983 h 20000"/>
              <a:gd name="T110" fmla="*/ 6226 w 20000"/>
              <a:gd name="T111" fmla="*/ 19484 h 20000"/>
              <a:gd name="T112" fmla="*/ 4435 w 20000"/>
              <a:gd name="T113" fmla="*/ 1948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000" h="20000">
                <a:moveTo>
                  <a:pt x="4435" y="19484"/>
                </a:moveTo>
                <a:lnTo>
                  <a:pt x="3994" y="18761"/>
                </a:lnTo>
                <a:lnTo>
                  <a:pt x="3994" y="18503"/>
                </a:lnTo>
                <a:lnTo>
                  <a:pt x="3994" y="18021"/>
                </a:lnTo>
                <a:lnTo>
                  <a:pt x="3994" y="17780"/>
                </a:lnTo>
                <a:lnTo>
                  <a:pt x="3994" y="17522"/>
                </a:lnTo>
                <a:lnTo>
                  <a:pt x="3994" y="17263"/>
                </a:lnTo>
                <a:lnTo>
                  <a:pt x="3994" y="16799"/>
                </a:lnTo>
                <a:lnTo>
                  <a:pt x="3994" y="16282"/>
                </a:lnTo>
                <a:lnTo>
                  <a:pt x="3084" y="15783"/>
                </a:lnTo>
                <a:lnTo>
                  <a:pt x="2232" y="15318"/>
                </a:lnTo>
                <a:lnTo>
                  <a:pt x="2232" y="15542"/>
                </a:lnTo>
                <a:lnTo>
                  <a:pt x="2232" y="15783"/>
                </a:lnTo>
                <a:lnTo>
                  <a:pt x="1791" y="15783"/>
                </a:lnTo>
                <a:lnTo>
                  <a:pt x="1351" y="15318"/>
                </a:lnTo>
                <a:lnTo>
                  <a:pt x="441" y="15318"/>
                </a:lnTo>
                <a:lnTo>
                  <a:pt x="0" y="15060"/>
                </a:lnTo>
                <a:lnTo>
                  <a:pt x="441" y="14544"/>
                </a:lnTo>
                <a:lnTo>
                  <a:pt x="441" y="13821"/>
                </a:lnTo>
                <a:lnTo>
                  <a:pt x="441" y="13322"/>
                </a:lnTo>
                <a:lnTo>
                  <a:pt x="441" y="12599"/>
                </a:lnTo>
                <a:lnTo>
                  <a:pt x="881" y="12341"/>
                </a:lnTo>
                <a:lnTo>
                  <a:pt x="881" y="12599"/>
                </a:lnTo>
                <a:lnTo>
                  <a:pt x="1351" y="12823"/>
                </a:lnTo>
                <a:lnTo>
                  <a:pt x="1791" y="12823"/>
                </a:lnTo>
                <a:lnTo>
                  <a:pt x="1791" y="12599"/>
                </a:lnTo>
                <a:lnTo>
                  <a:pt x="1791" y="12083"/>
                </a:lnTo>
                <a:lnTo>
                  <a:pt x="1791" y="11601"/>
                </a:lnTo>
                <a:lnTo>
                  <a:pt x="1351" y="11601"/>
                </a:lnTo>
                <a:lnTo>
                  <a:pt x="441" y="11842"/>
                </a:lnTo>
                <a:lnTo>
                  <a:pt x="0" y="11601"/>
                </a:lnTo>
                <a:lnTo>
                  <a:pt x="441" y="11360"/>
                </a:lnTo>
                <a:lnTo>
                  <a:pt x="441" y="10861"/>
                </a:lnTo>
                <a:lnTo>
                  <a:pt x="881" y="10361"/>
                </a:lnTo>
                <a:lnTo>
                  <a:pt x="1351" y="10361"/>
                </a:lnTo>
                <a:lnTo>
                  <a:pt x="1791" y="10361"/>
                </a:lnTo>
                <a:lnTo>
                  <a:pt x="1351" y="9880"/>
                </a:lnTo>
                <a:lnTo>
                  <a:pt x="1351" y="9621"/>
                </a:lnTo>
                <a:lnTo>
                  <a:pt x="441" y="9380"/>
                </a:lnTo>
                <a:lnTo>
                  <a:pt x="441" y="9122"/>
                </a:lnTo>
                <a:lnTo>
                  <a:pt x="441" y="8141"/>
                </a:lnTo>
                <a:lnTo>
                  <a:pt x="881" y="7900"/>
                </a:lnTo>
                <a:lnTo>
                  <a:pt x="2232" y="8141"/>
                </a:lnTo>
                <a:lnTo>
                  <a:pt x="2643" y="8382"/>
                </a:lnTo>
                <a:lnTo>
                  <a:pt x="3554" y="8623"/>
                </a:lnTo>
                <a:lnTo>
                  <a:pt x="3994" y="8881"/>
                </a:lnTo>
                <a:lnTo>
                  <a:pt x="4875" y="8623"/>
                </a:lnTo>
                <a:lnTo>
                  <a:pt x="4875" y="8141"/>
                </a:lnTo>
                <a:lnTo>
                  <a:pt x="5316" y="7642"/>
                </a:lnTo>
                <a:lnTo>
                  <a:pt x="5786" y="7160"/>
                </a:lnTo>
                <a:lnTo>
                  <a:pt x="6226" y="6661"/>
                </a:lnTo>
                <a:lnTo>
                  <a:pt x="7107" y="6661"/>
                </a:lnTo>
                <a:lnTo>
                  <a:pt x="7107" y="6420"/>
                </a:lnTo>
                <a:lnTo>
                  <a:pt x="7107" y="6162"/>
                </a:lnTo>
                <a:lnTo>
                  <a:pt x="7518" y="5904"/>
                </a:lnTo>
                <a:lnTo>
                  <a:pt x="7518" y="5439"/>
                </a:lnTo>
                <a:lnTo>
                  <a:pt x="7107" y="5439"/>
                </a:lnTo>
                <a:lnTo>
                  <a:pt x="6667" y="5439"/>
                </a:lnTo>
                <a:lnTo>
                  <a:pt x="6226" y="5439"/>
                </a:lnTo>
                <a:lnTo>
                  <a:pt x="5316" y="5680"/>
                </a:lnTo>
                <a:lnTo>
                  <a:pt x="4435" y="5904"/>
                </a:lnTo>
                <a:lnTo>
                  <a:pt x="3994" y="6420"/>
                </a:lnTo>
                <a:lnTo>
                  <a:pt x="3554" y="6902"/>
                </a:lnTo>
                <a:lnTo>
                  <a:pt x="3554" y="7642"/>
                </a:lnTo>
                <a:lnTo>
                  <a:pt x="3994" y="7900"/>
                </a:lnTo>
                <a:lnTo>
                  <a:pt x="3554" y="8141"/>
                </a:lnTo>
                <a:lnTo>
                  <a:pt x="3084" y="7900"/>
                </a:lnTo>
                <a:lnTo>
                  <a:pt x="2232" y="7642"/>
                </a:lnTo>
                <a:lnTo>
                  <a:pt x="2232" y="7160"/>
                </a:lnTo>
                <a:lnTo>
                  <a:pt x="1351" y="7160"/>
                </a:lnTo>
                <a:lnTo>
                  <a:pt x="881" y="6902"/>
                </a:lnTo>
                <a:lnTo>
                  <a:pt x="881" y="6661"/>
                </a:lnTo>
                <a:lnTo>
                  <a:pt x="1351" y="6162"/>
                </a:lnTo>
                <a:lnTo>
                  <a:pt x="2232" y="5680"/>
                </a:lnTo>
                <a:lnTo>
                  <a:pt x="2643" y="4923"/>
                </a:lnTo>
                <a:lnTo>
                  <a:pt x="3554" y="4200"/>
                </a:lnTo>
                <a:lnTo>
                  <a:pt x="4435" y="4200"/>
                </a:lnTo>
                <a:lnTo>
                  <a:pt x="5786" y="4200"/>
                </a:lnTo>
                <a:lnTo>
                  <a:pt x="6667" y="3941"/>
                </a:lnTo>
                <a:lnTo>
                  <a:pt x="7988" y="4200"/>
                </a:lnTo>
                <a:lnTo>
                  <a:pt x="9310" y="3701"/>
                </a:lnTo>
                <a:lnTo>
                  <a:pt x="10220" y="3184"/>
                </a:lnTo>
                <a:lnTo>
                  <a:pt x="10661" y="2203"/>
                </a:lnTo>
                <a:lnTo>
                  <a:pt x="11982" y="1738"/>
                </a:lnTo>
                <a:lnTo>
                  <a:pt x="12863" y="1222"/>
                </a:lnTo>
                <a:lnTo>
                  <a:pt x="13744" y="1222"/>
                </a:lnTo>
                <a:lnTo>
                  <a:pt x="15536" y="499"/>
                </a:lnTo>
                <a:lnTo>
                  <a:pt x="16417" y="0"/>
                </a:lnTo>
                <a:lnTo>
                  <a:pt x="17327" y="0"/>
                </a:lnTo>
                <a:lnTo>
                  <a:pt x="17327" y="499"/>
                </a:lnTo>
                <a:lnTo>
                  <a:pt x="16887" y="723"/>
                </a:lnTo>
                <a:lnTo>
                  <a:pt x="16417" y="1222"/>
                </a:lnTo>
                <a:lnTo>
                  <a:pt x="16417" y="1738"/>
                </a:lnTo>
                <a:lnTo>
                  <a:pt x="16887" y="2203"/>
                </a:lnTo>
                <a:lnTo>
                  <a:pt x="16887" y="2719"/>
                </a:lnTo>
                <a:lnTo>
                  <a:pt x="16887" y="3184"/>
                </a:lnTo>
                <a:lnTo>
                  <a:pt x="16417" y="3701"/>
                </a:lnTo>
                <a:lnTo>
                  <a:pt x="15977" y="4200"/>
                </a:lnTo>
                <a:lnTo>
                  <a:pt x="15536" y="4923"/>
                </a:lnTo>
                <a:lnTo>
                  <a:pt x="15095" y="5181"/>
                </a:lnTo>
                <a:lnTo>
                  <a:pt x="13744" y="4923"/>
                </a:lnTo>
                <a:lnTo>
                  <a:pt x="13304" y="5181"/>
                </a:lnTo>
                <a:lnTo>
                  <a:pt x="13744" y="5439"/>
                </a:lnTo>
                <a:lnTo>
                  <a:pt x="14185" y="5680"/>
                </a:lnTo>
                <a:lnTo>
                  <a:pt x="15095" y="5680"/>
                </a:lnTo>
                <a:lnTo>
                  <a:pt x="15095" y="5904"/>
                </a:lnTo>
                <a:lnTo>
                  <a:pt x="15095" y="6420"/>
                </a:lnTo>
                <a:lnTo>
                  <a:pt x="15095" y="7160"/>
                </a:lnTo>
                <a:lnTo>
                  <a:pt x="14655" y="7160"/>
                </a:lnTo>
                <a:lnTo>
                  <a:pt x="13744" y="7160"/>
                </a:lnTo>
                <a:lnTo>
                  <a:pt x="13304" y="7160"/>
                </a:lnTo>
                <a:lnTo>
                  <a:pt x="12863" y="7384"/>
                </a:lnTo>
                <a:lnTo>
                  <a:pt x="13304" y="7642"/>
                </a:lnTo>
                <a:lnTo>
                  <a:pt x="13744" y="7642"/>
                </a:lnTo>
                <a:lnTo>
                  <a:pt x="14185" y="7384"/>
                </a:lnTo>
                <a:lnTo>
                  <a:pt x="14655" y="7384"/>
                </a:lnTo>
                <a:lnTo>
                  <a:pt x="15095" y="7642"/>
                </a:lnTo>
                <a:lnTo>
                  <a:pt x="15536" y="7642"/>
                </a:lnTo>
                <a:lnTo>
                  <a:pt x="15095" y="7900"/>
                </a:lnTo>
                <a:lnTo>
                  <a:pt x="14655" y="8141"/>
                </a:lnTo>
                <a:lnTo>
                  <a:pt x="14655" y="8623"/>
                </a:lnTo>
                <a:lnTo>
                  <a:pt x="14655" y="8881"/>
                </a:lnTo>
                <a:lnTo>
                  <a:pt x="15095" y="8881"/>
                </a:lnTo>
                <a:lnTo>
                  <a:pt x="15095" y="8623"/>
                </a:lnTo>
                <a:lnTo>
                  <a:pt x="15095" y="8141"/>
                </a:lnTo>
                <a:lnTo>
                  <a:pt x="15536" y="8141"/>
                </a:lnTo>
                <a:lnTo>
                  <a:pt x="16417" y="8382"/>
                </a:lnTo>
                <a:lnTo>
                  <a:pt x="17327" y="8382"/>
                </a:lnTo>
                <a:lnTo>
                  <a:pt x="18179" y="8382"/>
                </a:lnTo>
                <a:lnTo>
                  <a:pt x="19090" y="8382"/>
                </a:lnTo>
                <a:lnTo>
                  <a:pt x="19971" y="8623"/>
                </a:lnTo>
                <a:lnTo>
                  <a:pt x="19971" y="9380"/>
                </a:lnTo>
                <a:lnTo>
                  <a:pt x="19530" y="9880"/>
                </a:lnTo>
                <a:lnTo>
                  <a:pt x="18620" y="10361"/>
                </a:lnTo>
                <a:lnTo>
                  <a:pt x="17739" y="11102"/>
                </a:lnTo>
                <a:lnTo>
                  <a:pt x="17327" y="10861"/>
                </a:lnTo>
                <a:lnTo>
                  <a:pt x="16887" y="11102"/>
                </a:lnTo>
                <a:lnTo>
                  <a:pt x="16417" y="10861"/>
                </a:lnTo>
                <a:lnTo>
                  <a:pt x="16887" y="10361"/>
                </a:lnTo>
                <a:lnTo>
                  <a:pt x="16887" y="10103"/>
                </a:lnTo>
                <a:lnTo>
                  <a:pt x="15977" y="10361"/>
                </a:lnTo>
                <a:lnTo>
                  <a:pt x="15977" y="10861"/>
                </a:lnTo>
                <a:lnTo>
                  <a:pt x="15536" y="11360"/>
                </a:lnTo>
                <a:lnTo>
                  <a:pt x="15536" y="11842"/>
                </a:lnTo>
                <a:lnTo>
                  <a:pt x="15536" y="12341"/>
                </a:lnTo>
                <a:lnTo>
                  <a:pt x="15536" y="12599"/>
                </a:lnTo>
                <a:lnTo>
                  <a:pt x="15095" y="12823"/>
                </a:lnTo>
                <a:lnTo>
                  <a:pt x="14185" y="13081"/>
                </a:lnTo>
                <a:lnTo>
                  <a:pt x="13304" y="12599"/>
                </a:lnTo>
                <a:lnTo>
                  <a:pt x="13304" y="13081"/>
                </a:lnTo>
                <a:lnTo>
                  <a:pt x="13744" y="13322"/>
                </a:lnTo>
                <a:lnTo>
                  <a:pt x="13744" y="14079"/>
                </a:lnTo>
                <a:lnTo>
                  <a:pt x="13304" y="14303"/>
                </a:lnTo>
                <a:lnTo>
                  <a:pt x="11982" y="14079"/>
                </a:lnTo>
                <a:lnTo>
                  <a:pt x="10661" y="14079"/>
                </a:lnTo>
                <a:lnTo>
                  <a:pt x="11542" y="14303"/>
                </a:lnTo>
                <a:lnTo>
                  <a:pt x="11982" y="14544"/>
                </a:lnTo>
                <a:lnTo>
                  <a:pt x="12452" y="14544"/>
                </a:lnTo>
                <a:lnTo>
                  <a:pt x="12452" y="14802"/>
                </a:lnTo>
                <a:lnTo>
                  <a:pt x="13304" y="15060"/>
                </a:lnTo>
                <a:lnTo>
                  <a:pt x="14185" y="14802"/>
                </a:lnTo>
                <a:lnTo>
                  <a:pt x="15095" y="14544"/>
                </a:lnTo>
                <a:lnTo>
                  <a:pt x="15977" y="14544"/>
                </a:lnTo>
                <a:lnTo>
                  <a:pt x="16417" y="14802"/>
                </a:lnTo>
                <a:lnTo>
                  <a:pt x="17327" y="15318"/>
                </a:lnTo>
                <a:lnTo>
                  <a:pt x="17327" y="15542"/>
                </a:lnTo>
                <a:lnTo>
                  <a:pt x="17739" y="15318"/>
                </a:lnTo>
                <a:lnTo>
                  <a:pt x="17739" y="15060"/>
                </a:lnTo>
                <a:lnTo>
                  <a:pt x="17327" y="14802"/>
                </a:lnTo>
                <a:lnTo>
                  <a:pt x="17327" y="14544"/>
                </a:lnTo>
                <a:lnTo>
                  <a:pt x="18179" y="14544"/>
                </a:lnTo>
                <a:lnTo>
                  <a:pt x="18620" y="15060"/>
                </a:lnTo>
                <a:lnTo>
                  <a:pt x="18620" y="15542"/>
                </a:lnTo>
                <a:lnTo>
                  <a:pt x="19090" y="16041"/>
                </a:lnTo>
                <a:lnTo>
                  <a:pt x="19530" y="16282"/>
                </a:lnTo>
                <a:lnTo>
                  <a:pt x="19971" y="16540"/>
                </a:lnTo>
                <a:lnTo>
                  <a:pt x="19530" y="17022"/>
                </a:lnTo>
                <a:lnTo>
                  <a:pt x="19530" y="17263"/>
                </a:lnTo>
                <a:lnTo>
                  <a:pt x="19090" y="17522"/>
                </a:lnTo>
                <a:lnTo>
                  <a:pt x="18620" y="18244"/>
                </a:lnTo>
                <a:lnTo>
                  <a:pt x="17739" y="18503"/>
                </a:lnTo>
                <a:lnTo>
                  <a:pt x="16887" y="18761"/>
                </a:lnTo>
                <a:lnTo>
                  <a:pt x="16417" y="18761"/>
                </a:lnTo>
                <a:lnTo>
                  <a:pt x="15536" y="18503"/>
                </a:lnTo>
                <a:lnTo>
                  <a:pt x="14655" y="18021"/>
                </a:lnTo>
                <a:lnTo>
                  <a:pt x="13744" y="17780"/>
                </a:lnTo>
                <a:lnTo>
                  <a:pt x="13304" y="17522"/>
                </a:lnTo>
                <a:lnTo>
                  <a:pt x="12863" y="17022"/>
                </a:lnTo>
                <a:lnTo>
                  <a:pt x="12863" y="16799"/>
                </a:lnTo>
                <a:lnTo>
                  <a:pt x="12452" y="16282"/>
                </a:lnTo>
                <a:lnTo>
                  <a:pt x="12452" y="15783"/>
                </a:lnTo>
                <a:lnTo>
                  <a:pt x="11982" y="15542"/>
                </a:lnTo>
                <a:lnTo>
                  <a:pt x="11542" y="15542"/>
                </a:lnTo>
                <a:lnTo>
                  <a:pt x="10661" y="15318"/>
                </a:lnTo>
                <a:lnTo>
                  <a:pt x="10661" y="15542"/>
                </a:lnTo>
                <a:lnTo>
                  <a:pt x="11101" y="15783"/>
                </a:lnTo>
                <a:lnTo>
                  <a:pt x="11101" y="16041"/>
                </a:lnTo>
                <a:lnTo>
                  <a:pt x="11101" y="16282"/>
                </a:lnTo>
                <a:lnTo>
                  <a:pt x="11101" y="16799"/>
                </a:lnTo>
                <a:lnTo>
                  <a:pt x="11101" y="17263"/>
                </a:lnTo>
                <a:lnTo>
                  <a:pt x="11101" y="17522"/>
                </a:lnTo>
                <a:lnTo>
                  <a:pt x="10661" y="17780"/>
                </a:lnTo>
                <a:lnTo>
                  <a:pt x="10220" y="17780"/>
                </a:lnTo>
                <a:lnTo>
                  <a:pt x="10661" y="18021"/>
                </a:lnTo>
                <a:lnTo>
                  <a:pt x="10220" y="18503"/>
                </a:lnTo>
                <a:lnTo>
                  <a:pt x="10661" y="18503"/>
                </a:lnTo>
                <a:lnTo>
                  <a:pt x="11101" y="18761"/>
                </a:lnTo>
                <a:lnTo>
                  <a:pt x="11982" y="18761"/>
                </a:lnTo>
                <a:lnTo>
                  <a:pt x="11542" y="18503"/>
                </a:lnTo>
                <a:lnTo>
                  <a:pt x="11101" y="18503"/>
                </a:lnTo>
                <a:lnTo>
                  <a:pt x="11542" y="18021"/>
                </a:lnTo>
                <a:lnTo>
                  <a:pt x="12452" y="18244"/>
                </a:lnTo>
                <a:lnTo>
                  <a:pt x="13304" y="18503"/>
                </a:lnTo>
                <a:lnTo>
                  <a:pt x="14185" y="18761"/>
                </a:lnTo>
                <a:lnTo>
                  <a:pt x="14655" y="19484"/>
                </a:lnTo>
                <a:lnTo>
                  <a:pt x="13304" y="19742"/>
                </a:lnTo>
                <a:lnTo>
                  <a:pt x="12452" y="19484"/>
                </a:lnTo>
                <a:lnTo>
                  <a:pt x="11542" y="19484"/>
                </a:lnTo>
                <a:lnTo>
                  <a:pt x="11101" y="19742"/>
                </a:lnTo>
                <a:lnTo>
                  <a:pt x="9310" y="19983"/>
                </a:lnTo>
                <a:lnTo>
                  <a:pt x="8869" y="19983"/>
                </a:lnTo>
                <a:lnTo>
                  <a:pt x="8429" y="19983"/>
                </a:lnTo>
                <a:lnTo>
                  <a:pt x="7107" y="19742"/>
                </a:lnTo>
                <a:lnTo>
                  <a:pt x="6226" y="19484"/>
                </a:lnTo>
                <a:lnTo>
                  <a:pt x="5786" y="19484"/>
                </a:lnTo>
                <a:lnTo>
                  <a:pt x="4875" y="19484"/>
                </a:lnTo>
                <a:lnTo>
                  <a:pt x="4435" y="1948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1" name="Freeform 48">
            <a:extLst>
              <a:ext uri="{FF2B5EF4-FFF2-40B4-BE49-F238E27FC236}">
                <a16:creationId xmlns:a16="http://schemas.microsoft.com/office/drawing/2014/main" id="{F183AEF2-D823-48AE-9644-57002E7E695E}"/>
              </a:ext>
            </a:extLst>
          </p:cNvPr>
          <p:cNvSpPr>
            <a:spLocks/>
          </p:cNvSpPr>
          <p:nvPr/>
        </p:nvSpPr>
        <p:spPr bwMode="auto">
          <a:xfrm>
            <a:off x="3865563" y="1812925"/>
            <a:ext cx="269875" cy="384175"/>
          </a:xfrm>
          <a:custGeom>
            <a:avLst/>
            <a:gdLst>
              <a:gd name="T0" fmla="*/ 10704 w 20000"/>
              <a:gd name="T1" fmla="*/ 18543 h 20000"/>
              <a:gd name="T2" fmla="*/ 2160 w 20000"/>
              <a:gd name="T3" fmla="*/ 17583 h 20000"/>
              <a:gd name="T4" fmla="*/ 2864 w 20000"/>
              <a:gd name="T5" fmla="*/ 16623 h 20000"/>
              <a:gd name="T6" fmla="*/ 2864 w 20000"/>
              <a:gd name="T7" fmla="*/ 15199 h 20000"/>
              <a:gd name="T8" fmla="*/ 8592 w 20000"/>
              <a:gd name="T9" fmla="*/ 16623 h 20000"/>
              <a:gd name="T10" fmla="*/ 10000 w 20000"/>
              <a:gd name="T11" fmla="*/ 15695 h 20000"/>
              <a:gd name="T12" fmla="*/ 10704 w 20000"/>
              <a:gd name="T13" fmla="*/ 14735 h 20000"/>
              <a:gd name="T14" fmla="*/ 13568 w 20000"/>
              <a:gd name="T15" fmla="*/ 15695 h 20000"/>
              <a:gd name="T16" fmla="*/ 13568 w 20000"/>
              <a:gd name="T17" fmla="*/ 14735 h 20000"/>
              <a:gd name="T18" fmla="*/ 10000 w 20000"/>
              <a:gd name="T19" fmla="*/ 13775 h 20000"/>
              <a:gd name="T20" fmla="*/ 10000 w 20000"/>
              <a:gd name="T21" fmla="*/ 12351 h 20000"/>
              <a:gd name="T22" fmla="*/ 5681 w 20000"/>
              <a:gd name="T23" fmla="*/ 11854 h 20000"/>
              <a:gd name="T24" fmla="*/ 2864 w 20000"/>
              <a:gd name="T25" fmla="*/ 9967 h 20000"/>
              <a:gd name="T26" fmla="*/ 2864 w 20000"/>
              <a:gd name="T27" fmla="*/ 7616 h 20000"/>
              <a:gd name="T28" fmla="*/ 2864 w 20000"/>
              <a:gd name="T29" fmla="*/ 5728 h 20000"/>
              <a:gd name="T30" fmla="*/ 3568 w 20000"/>
              <a:gd name="T31" fmla="*/ 4768 h 20000"/>
              <a:gd name="T32" fmla="*/ 5681 w 20000"/>
              <a:gd name="T33" fmla="*/ 3775 h 20000"/>
              <a:gd name="T34" fmla="*/ 6385 w 20000"/>
              <a:gd name="T35" fmla="*/ 2384 h 20000"/>
              <a:gd name="T36" fmla="*/ 4225 w 20000"/>
              <a:gd name="T37" fmla="*/ 1391 h 20000"/>
              <a:gd name="T38" fmla="*/ 10000 w 20000"/>
              <a:gd name="T39" fmla="*/ 1887 h 20000"/>
              <a:gd name="T40" fmla="*/ 9296 w 20000"/>
              <a:gd name="T41" fmla="*/ 4272 h 20000"/>
              <a:gd name="T42" fmla="*/ 10000 w 20000"/>
              <a:gd name="T43" fmla="*/ 5728 h 20000"/>
              <a:gd name="T44" fmla="*/ 11408 w 20000"/>
              <a:gd name="T45" fmla="*/ 2384 h 20000"/>
              <a:gd name="T46" fmla="*/ 12160 w 20000"/>
              <a:gd name="T47" fmla="*/ 4768 h 20000"/>
              <a:gd name="T48" fmla="*/ 13568 w 20000"/>
              <a:gd name="T49" fmla="*/ 5232 h 20000"/>
              <a:gd name="T50" fmla="*/ 12160 w 20000"/>
              <a:gd name="T51" fmla="*/ 1887 h 20000"/>
              <a:gd name="T52" fmla="*/ 14272 w 20000"/>
              <a:gd name="T53" fmla="*/ 0 h 20000"/>
              <a:gd name="T54" fmla="*/ 18545 w 20000"/>
              <a:gd name="T55" fmla="*/ 497 h 20000"/>
              <a:gd name="T56" fmla="*/ 19249 w 20000"/>
              <a:gd name="T57" fmla="*/ 5232 h 20000"/>
              <a:gd name="T58" fmla="*/ 18545 w 20000"/>
              <a:gd name="T59" fmla="*/ 7119 h 20000"/>
              <a:gd name="T60" fmla="*/ 14272 w 20000"/>
              <a:gd name="T61" fmla="*/ 8113 h 20000"/>
              <a:gd name="T62" fmla="*/ 17793 w 20000"/>
              <a:gd name="T63" fmla="*/ 9967 h 20000"/>
              <a:gd name="T64" fmla="*/ 13568 w 20000"/>
              <a:gd name="T65" fmla="*/ 12351 h 20000"/>
              <a:gd name="T66" fmla="*/ 14930 w 20000"/>
              <a:gd name="T67" fmla="*/ 14238 h 20000"/>
              <a:gd name="T68" fmla="*/ 18545 w 20000"/>
              <a:gd name="T69" fmla="*/ 14238 h 20000"/>
              <a:gd name="T70" fmla="*/ 14930 w 20000"/>
              <a:gd name="T71" fmla="*/ 15695 h 20000"/>
              <a:gd name="T72" fmla="*/ 12864 w 20000"/>
              <a:gd name="T73" fmla="*/ 19967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00" h="20000">
                <a:moveTo>
                  <a:pt x="12864" y="19967"/>
                </a:moveTo>
                <a:lnTo>
                  <a:pt x="10704" y="18543"/>
                </a:lnTo>
                <a:lnTo>
                  <a:pt x="7089" y="19470"/>
                </a:lnTo>
                <a:lnTo>
                  <a:pt x="2160" y="17583"/>
                </a:lnTo>
                <a:lnTo>
                  <a:pt x="1408" y="16623"/>
                </a:lnTo>
                <a:lnTo>
                  <a:pt x="2864" y="16623"/>
                </a:lnTo>
                <a:lnTo>
                  <a:pt x="2160" y="15695"/>
                </a:lnTo>
                <a:lnTo>
                  <a:pt x="2864" y="15199"/>
                </a:lnTo>
                <a:lnTo>
                  <a:pt x="4225" y="14735"/>
                </a:lnTo>
                <a:lnTo>
                  <a:pt x="8592" y="16623"/>
                </a:lnTo>
                <a:lnTo>
                  <a:pt x="9296" y="15695"/>
                </a:lnTo>
                <a:lnTo>
                  <a:pt x="10000" y="15695"/>
                </a:lnTo>
                <a:lnTo>
                  <a:pt x="10000" y="14735"/>
                </a:lnTo>
                <a:lnTo>
                  <a:pt x="10704" y="14735"/>
                </a:lnTo>
                <a:lnTo>
                  <a:pt x="12864" y="15199"/>
                </a:lnTo>
                <a:lnTo>
                  <a:pt x="13568" y="15695"/>
                </a:lnTo>
                <a:lnTo>
                  <a:pt x="14272" y="15199"/>
                </a:lnTo>
                <a:lnTo>
                  <a:pt x="13568" y="14735"/>
                </a:lnTo>
                <a:lnTo>
                  <a:pt x="12160" y="14238"/>
                </a:lnTo>
                <a:lnTo>
                  <a:pt x="10000" y="13775"/>
                </a:lnTo>
                <a:lnTo>
                  <a:pt x="10000" y="12848"/>
                </a:lnTo>
                <a:lnTo>
                  <a:pt x="10000" y="12351"/>
                </a:lnTo>
                <a:lnTo>
                  <a:pt x="9296" y="11854"/>
                </a:lnTo>
                <a:lnTo>
                  <a:pt x="5681" y="11854"/>
                </a:lnTo>
                <a:lnTo>
                  <a:pt x="4225" y="11391"/>
                </a:lnTo>
                <a:lnTo>
                  <a:pt x="2864" y="9967"/>
                </a:lnTo>
                <a:lnTo>
                  <a:pt x="3568" y="9007"/>
                </a:lnTo>
                <a:lnTo>
                  <a:pt x="2864" y="7616"/>
                </a:lnTo>
                <a:lnTo>
                  <a:pt x="704" y="6192"/>
                </a:lnTo>
                <a:lnTo>
                  <a:pt x="2864" y="5728"/>
                </a:lnTo>
                <a:lnTo>
                  <a:pt x="0" y="5232"/>
                </a:lnTo>
                <a:lnTo>
                  <a:pt x="3568" y="4768"/>
                </a:lnTo>
                <a:lnTo>
                  <a:pt x="5023" y="4768"/>
                </a:lnTo>
                <a:lnTo>
                  <a:pt x="5681" y="3775"/>
                </a:lnTo>
                <a:lnTo>
                  <a:pt x="6385" y="3344"/>
                </a:lnTo>
                <a:lnTo>
                  <a:pt x="6385" y="2384"/>
                </a:lnTo>
                <a:lnTo>
                  <a:pt x="4225" y="1887"/>
                </a:lnTo>
                <a:lnTo>
                  <a:pt x="4225" y="1391"/>
                </a:lnTo>
                <a:lnTo>
                  <a:pt x="7089" y="1887"/>
                </a:lnTo>
                <a:lnTo>
                  <a:pt x="10000" y="1887"/>
                </a:lnTo>
                <a:lnTo>
                  <a:pt x="9296" y="2881"/>
                </a:lnTo>
                <a:lnTo>
                  <a:pt x="9296" y="4272"/>
                </a:lnTo>
                <a:lnTo>
                  <a:pt x="8592" y="4768"/>
                </a:lnTo>
                <a:lnTo>
                  <a:pt x="10000" y="5728"/>
                </a:lnTo>
                <a:lnTo>
                  <a:pt x="10704" y="3775"/>
                </a:lnTo>
                <a:lnTo>
                  <a:pt x="11408" y="2384"/>
                </a:lnTo>
                <a:lnTo>
                  <a:pt x="12160" y="2881"/>
                </a:lnTo>
                <a:lnTo>
                  <a:pt x="12160" y="4768"/>
                </a:lnTo>
                <a:lnTo>
                  <a:pt x="12160" y="5728"/>
                </a:lnTo>
                <a:lnTo>
                  <a:pt x="13568" y="5232"/>
                </a:lnTo>
                <a:lnTo>
                  <a:pt x="12864" y="3344"/>
                </a:lnTo>
                <a:lnTo>
                  <a:pt x="12160" y="1887"/>
                </a:lnTo>
                <a:lnTo>
                  <a:pt x="10704" y="1887"/>
                </a:lnTo>
                <a:lnTo>
                  <a:pt x="14272" y="0"/>
                </a:lnTo>
                <a:lnTo>
                  <a:pt x="16385" y="0"/>
                </a:lnTo>
                <a:lnTo>
                  <a:pt x="18545" y="497"/>
                </a:lnTo>
                <a:lnTo>
                  <a:pt x="18545" y="2881"/>
                </a:lnTo>
                <a:lnTo>
                  <a:pt x="19249" y="5232"/>
                </a:lnTo>
                <a:lnTo>
                  <a:pt x="19953" y="6623"/>
                </a:lnTo>
                <a:lnTo>
                  <a:pt x="18545" y="7119"/>
                </a:lnTo>
                <a:lnTo>
                  <a:pt x="17089" y="6192"/>
                </a:lnTo>
                <a:lnTo>
                  <a:pt x="14272" y="8113"/>
                </a:lnTo>
                <a:lnTo>
                  <a:pt x="16385" y="9007"/>
                </a:lnTo>
                <a:lnTo>
                  <a:pt x="17793" y="9967"/>
                </a:lnTo>
                <a:lnTo>
                  <a:pt x="15728" y="10960"/>
                </a:lnTo>
                <a:lnTo>
                  <a:pt x="13568" y="12351"/>
                </a:lnTo>
                <a:lnTo>
                  <a:pt x="14930" y="12848"/>
                </a:lnTo>
                <a:lnTo>
                  <a:pt x="14930" y="14238"/>
                </a:lnTo>
                <a:lnTo>
                  <a:pt x="15728" y="13344"/>
                </a:lnTo>
                <a:lnTo>
                  <a:pt x="18545" y="14238"/>
                </a:lnTo>
                <a:lnTo>
                  <a:pt x="19249" y="14735"/>
                </a:lnTo>
                <a:lnTo>
                  <a:pt x="14930" y="15695"/>
                </a:lnTo>
                <a:lnTo>
                  <a:pt x="12864" y="18079"/>
                </a:lnTo>
                <a:lnTo>
                  <a:pt x="12864" y="1996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2" name="Freeform 47">
            <a:extLst>
              <a:ext uri="{FF2B5EF4-FFF2-40B4-BE49-F238E27FC236}">
                <a16:creationId xmlns:a16="http://schemas.microsoft.com/office/drawing/2014/main" id="{526843EA-2863-427B-9C71-746D90406EAB}"/>
              </a:ext>
            </a:extLst>
          </p:cNvPr>
          <p:cNvSpPr>
            <a:spLocks/>
          </p:cNvSpPr>
          <p:nvPr/>
        </p:nvSpPr>
        <p:spPr bwMode="auto">
          <a:xfrm>
            <a:off x="215900" y="4573588"/>
            <a:ext cx="2333625" cy="1931987"/>
          </a:xfrm>
          <a:custGeom>
            <a:avLst/>
            <a:gdLst>
              <a:gd name="T0" fmla="*/ 571 w 20000"/>
              <a:gd name="T1" fmla="*/ 3306 h 20000"/>
              <a:gd name="T2" fmla="*/ 490 w 20000"/>
              <a:gd name="T3" fmla="*/ 3023 h 20000"/>
              <a:gd name="T4" fmla="*/ 571 w 20000"/>
              <a:gd name="T5" fmla="*/ 2642 h 20000"/>
              <a:gd name="T6" fmla="*/ 163 w 20000"/>
              <a:gd name="T7" fmla="*/ 2550 h 20000"/>
              <a:gd name="T8" fmla="*/ 250 w 20000"/>
              <a:gd name="T9" fmla="*/ 1985 h 20000"/>
              <a:gd name="T10" fmla="*/ 82 w 20000"/>
              <a:gd name="T11" fmla="*/ 1229 h 20000"/>
              <a:gd name="T12" fmla="*/ 740 w 20000"/>
              <a:gd name="T13" fmla="*/ 848 h 20000"/>
              <a:gd name="T14" fmla="*/ 1893 w 20000"/>
              <a:gd name="T15" fmla="*/ 848 h 20000"/>
              <a:gd name="T16" fmla="*/ 2057 w 20000"/>
              <a:gd name="T17" fmla="*/ 289 h 20000"/>
              <a:gd name="T18" fmla="*/ 2552 w 20000"/>
              <a:gd name="T19" fmla="*/ 197 h 20000"/>
              <a:gd name="T20" fmla="*/ 3210 w 20000"/>
              <a:gd name="T21" fmla="*/ 197 h 20000"/>
              <a:gd name="T22" fmla="*/ 4113 w 20000"/>
              <a:gd name="T23" fmla="*/ 749 h 20000"/>
              <a:gd name="T24" fmla="*/ 5430 w 20000"/>
              <a:gd name="T25" fmla="*/ 1038 h 20000"/>
              <a:gd name="T26" fmla="*/ 6415 w 20000"/>
              <a:gd name="T27" fmla="*/ 1229 h 20000"/>
              <a:gd name="T28" fmla="*/ 7236 w 20000"/>
              <a:gd name="T29" fmla="*/ 1702 h 20000"/>
              <a:gd name="T30" fmla="*/ 8803 w 20000"/>
              <a:gd name="T31" fmla="*/ 2077 h 20000"/>
              <a:gd name="T32" fmla="*/ 10044 w 20000"/>
              <a:gd name="T33" fmla="*/ 2452 h 20000"/>
              <a:gd name="T34" fmla="*/ 11023 w 20000"/>
              <a:gd name="T35" fmla="*/ 2642 h 20000"/>
              <a:gd name="T36" fmla="*/ 12258 w 20000"/>
              <a:gd name="T37" fmla="*/ 3023 h 20000"/>
              <a:gd name="T38" fmla="*/ 12427 w 20000"/>
              <a:gd name="T39" fmla="*/ 3589 h 20000"/>
              <a:gd name="T40" fmla="*/ 12840 w 20000"/>
              <a:gd name="T41" fmla="*/ 3681 h 20000"/>
              <a:gd name="T42" fmla="*/ 13580 w 20000"/>
              <a:gd name="T43" fmla="*/ 3963 h 20000"/>
              <a:gd name="T44" fmla="*/ 14320 w 20000"/>
              <a:gd name="T45" fmla="*/ 4344 h 20000"/>
              <a:gd name="T46" fmla="*/ 15141 w 20000"/>
              <a:gd name="T47" fmla="*/ 4811 h 20000"/>
              <a:gd name="T48" fmla="*/ 15713 w 20000"/>
              <a:gd name="T49" fmla="*/ 4811 h 20000"/>
              <a:gd name="T50" fmla="*/ 16295 w 20000"/>
              <a:gd name="T51" fmla="*/ 4719 h 20000"/>
              <a:gd name="T52" fmla="*/ 16948 w 20000"/>
              <a:gd name="T53" fmla="*/ 5186 h 20000"/>
              <a:gd name="T54" fmla="*/ 17198 w 20000"/>
              <a:gd name="T55" fmla="*/ 5567 h 20000"/>
              <a:gd name="T56" fmla="*/ 17769 w 20000"/>
              <a:gd name="T57" fmla="*/ 5659 h 20000"/>
              <a:gd name="T58" fmla="*/ 18678 w 20000"/>
              <a:gd name="T59" fmla="*/ 5942 h 20000"/>
              <a:gd name="T60" fmla="*/ 19831 w 20000"/>
              <a:gd name="T61" fmla="*/ 5849 h 20000"/>
              <a:gd name="T62" fmla="*/ 19744 w 20000"/>
              <a:gd name="T63" fmla="*/ 6599 h 20000"/>
              <a:gd name="T64" fmla="*/ 19423 w 20000"/>
              <a:gd name="T65" fmla="*/ 7736 h 20000"/>
              <a:gd name="T66" fmla="*/ 17856 w 20000"/>
              <a:gd name="T67" fmla="*/ 8774 h 20000"/>
              <a:gd name="T68" fmla="*/ 15713 w 20000"/>
              <a:gd name="T69" fmla="*/ 9438 h 20000"/>
              <a:gd name="T70" fmla="*/ 15468 w 20000"/>
              <a:gd name="T71" fmla="*/ 10089 h 20000"/>
              <a:gd name="T72" fmla="*/ 14320 w 20000"/>
              <a:gd name="T73" fmla="*/ 11508 h 20000"/>
              <a:gd name="T74" fmla="*/ 13580 w 20000"/>
              <a:gd name="T75" fmla="*/ 13585 h 20000"/>
              <a:gd name="T76" fmla="*/ 13743 w 20000"/>
              <a:gd name="T77" fmla="*/ 15090 h 20000"/>
              <a:gd name="T78" fmla="*/ 12671 w 20000"/>
              <a:gd name="T79" fmla="*/ 16129 h 20000"/>
              <a:gd name="T80" fmla="*/ 11687 w 20000"/>
              <a:gd name="T81" fmla="*/ 17443 h 20000"/>
              <a:gd name="T82" fmla="*/ 9630 w 20000"/>
              <a:gd name="T83" fmla="*/ 19330 h 20000"/>
              <a:gd name="T84" fmla="*/ 8390 w 20000"/>
              <a:gd name="T85" fmla="*/ 19146 h 20000"/>
              <a:gd name="T86" fmla="*/ 6665 w 20000"/>
              <a:gd name="T87" fmla="*/ 18764 h 20000"/>
              <a:gd name="T88" fmla="*/ 3787 w 20000"/>
              <a:gd name="T89" fmla="*/ 19717 h 20000"/>
              <a:gd name="T90" fmla="*/ 2715 w 20000"/>
              <a:gd name="T91" fmla="*/ 19422 h 20000"/>
              <a:gd name="T92" fmla="*/ 2225 w 20000"/>
              <a:gd name="T93" fmla="*/ 18291 h 20000"/>
              <a:gd name="T94" fmla="*/ 2057 w 20000"/>
              <a:gd name="T95" fmla="*/ 17351 h 20000"/>
              <a:gd name="T96" fmla="*/ 1317 w 20000"/>
              <a:gd name="T97" fmla="*/ 16405 h 20000"/>
              <a:gd name="T98" fmla="*/ 740 w 20000"/>
              <a:gd name="T99" fmla="*/ 16405 h 20000"/>
              <a:gd name="T100" fmla="*/ 990 w 20000"/>
              <a:gd name="T101" fmla="*/ 14808 h 20000"/>
              <a:gd name="T102" fmla="*/ 1404 w 20000"/>
              <a:gd name="T103" fmla="*/ 13953 h 20000"/>
              <a:gd name="T104" fmla="*/ 1725 w 20000"/>
              <a:gd name="T105" fmla="*/ 12356 h 20000"/>
              <a:gd name="T106" fmla="*/ 1643 w 20000"/>
              <a:gd name="T107" fmla="*/ 11219 h 20000"/>
              <a:gd name="T108" fmla="*/ 2307 w 20000"/>
              <a:gd name="T109" fmla="*/ 10378 h 20000"/>
              <a:gd name="T110" fmla="*/ 2633 w 20000"/>
              <a:gd name="T111" fmla="*/ 9050 h 20000"/>
              <a:gd name="T112" fmla="*/ 2965 w 20000"/>
              <a:gd name="T113" fmla="*/ 7263 h 20000"/>
              <a:gd name="T114" fmla="*/ 4358 w 20000"/>
              <a:gd name="T115" fmla="*/ 6040 h 20000"/>
              <a:gd name="T116" fmla="*/ 3950 w 20000"/>
              <a:gd name="T117" fmla="*/ 5002 h 20000"/>
              <a:gd name="T118" fmla="*/ 2965 w 20000"/>
              <a:gd name="T119" fmla="*/ 4620 h 20000"/>
              <a:gd name="T120" fmla="*/ 1812 w 20000"/>
              <a:gd name="T121" fmla="*/ 4719 h 20000"/>
              <a:gd name="T122" fmla="*/ 1404 w 20000"/>
              <a:gd name="T123" fmla="*/ 4062 h 20000"/>
              <a:gd name="T124" fmla="*/ 163 w 20000"/>
              <a:gd name="T125" fmla="*/ 4147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000" h="20000">
                <a:moveTo>
                  <a:pt x="163" y="4147"/>
                </a:moveTo>
                <a:lnTo>
                  <a:pt x="250" y="4062"/>
                </a:lnTo>
                <a:lnTo>
                  <a:pt x="250" y="3681"/>
                </a:lnTo>
                <a:lnTo>
                  <a:pt x="332" y="3681"/>
                </a:lnTo>
                <a:lnTo>
                  <a:pt x="571" y="3490"/>
                </a:lnTo>
                <a:lnTo>
                  <a:pt x="571" y="3306"/>
                </a:lnTo>
                <a:lnTo>
                  <a:pt x="490" y="3391"/>
                </a:lnTo>
                <a:lnTo>
                  <a:pt x="413" y="3306"/>
                </a:lnTo>
                <a:lnTo>
                  <a:pt x="490" y="3207"/>
                </a:lnTo>
                <a:lnTo>
                  <a:pt x="571" y="3115"/>
                </a:lnTo>
                <a:lnTo>
                  <a:pt x="571" y="3023"/>
                </a:lnTo>
                <a:lnTo>
                  <a:pt x="490" y="3023"/>
                </a:lnTo>
                <a:lnTo>
                  <a:pt x="413" y="3023"/>
                </a:lnTo>
                <a:lnTo>
                  <a:pt x="332" y="2826"/>
                </a:lnTo>
                <a:lnTo>
                  <a:pt x="413" y="2734"/>
                </a:lnTo>
                <a:lnTo>
                  <a:pt x="490" y="2826"/>
                </a:lnTo>
                <a:lnTo>
                  <a:pt x="490" y="2734"/>
                </a:lnTo>
                <a:lnTo>
                  <a:pt x="571" y="2642"/>
                </a:lnTo>
                <a:lnTo>
                  <a:pt x="658" y="2452"/>
                </a:lnTo>
                <a:lnTo>
                  <a:pt x="571" y="2360"/>
                </a:lnTo>
                <a:lnTo>
                  <a:pt x="413" y="2452"/>
                </a:lnTo>
                <a:lnTo>
                  <a:pt x="332" y="2452"/>
                </a:lnTo>
                <a:lnTo>
                  <a:pt x="250" y="2550"/>
                </a:lnTo>
                <a:lnTo>
                  <a:pt x="163" y="2550"/>
                </a:lnTo>
                <a:lnTo>
                  <a:pt x="250" y="2360"/>
                </a:lnTo>
                <a:lnTo>
                  <a:pt x="332" y="2175"/>
                </a:lnTo>
                <a:lnTo>
                  <a:pt x="490" y="1985"/>
                </a:lnTo>
                <a:lnTo>
                  <a:pt x="413" y="1985"/>
                </a:lnTo>
                <a:lnTo>
                  <a:pt x="332" y="1985"/>
                </a:lnTo>
                <a:lnTo>
                  <a:pt x="250" y="1985"/>
                </a:lnTo>
                <a:lnTo>
                  <a:pt x="163" y="1886"/>
                </a:lnTo>
                <a:lnTo>
                  <a:pt x="163" y="1788"/>
                </a:lnTo>
                <a:lnTo>
                  <a:pt x="163" y="1702"/>
                </a:lnTo>
                <a:lnTo>
                  <a:pt x="82" y="1512"/>
                </a:lnTo>
                <a:lnTo>
                  <a:pt x="0" y="1512"/>
                </a:lnTo>
                <a:lnTo>
                  <a:pt x="82" y="1229"/>
                </a:lnTo>
                <a:lnTo>
                  <a:pt x="163" y="1137"/>
                </a:lnTo>
                <a:lnTo>
                  <a:pt x="250" y="1038"/>
                </a:lnTo>
                <a:lnTo>
                  <a:pt x="250" y="946"/>
                </a:lnTo>
                <a:lnTo>
                  <a:pt x="332" y="946"/>
                </a:lnTo>
                <a:lnTo>
                  <a:pt x="490" y="946"/>
                </a:lnTo>
                <a:lnTo>
                  <a:pt x="740" y="848"/>
                </a:lnTo>
                <a:lnTo>
                  <a:pt x="740" y="749"/>
                </a:lnTo>
                <a:lnTo>
                  <a:pt x="903" y="664"/>
                </a:lnTo>
                <a:lnTo>
                  <a:pt x="1072" y="848"/>
                </a:lnTo>
                <a:lnTo>
                  <a:pt x="1561" y="749"/>
                </a:lnTo>
                <a:lnTo>
                  <a:pt x="1725" y="749"/>
                </a:lnTo>
                <a:lnTo>
                  <a:pt x="1893" y="848"/>
                </a:lnTo>
                <a:lnTo>
                  <a:pt x="1893" y="749"/>
                </a:lnTo>
                <a:lnTo>
                  <a:pt x="1893" y="572"/>
                </a:lnTo>
                <a:lnTo>
                  <a:pt x="1725" y="572"/>
                </a:lnTo>
                <a:lnTo>
                  <a:pt x="1725" y="473"/>
                </a:lnTo>
                <a:lnTo>
                  <a:pt x="1812" y="375"/>
                </a:lnTo>
                <a:lnTo>
                  <a:pt x="2057" y="289"/>
                </a:lnTo>
                <a:lnTo>
                  <a:pt x="2307" y="197"/>
                </a:lnTo>
                <a:lnTo>
                  <a:pt x="2307" y="99"/>
                </a:lnTo>
                <a:lnTo>
                  <a:pt x="2465" y="99"/>
                </a:lnTo>
                <a:lnTo>
                  <a:pt x="2552" y="0"/>
                </a:lnTo>
                <a:lnTo>
                  <a:pt x="2552" y="99"/>
                </a:lnTo>
                <a:lnTo>
                  <a:pt x="2552" y="197"/>
                </a:lnTo>
                <a:lnTo>
                  <a:pt x="2633" y="99"/>
                </a:lnTo>
                <a:lnTo>
                  <a:pt x="2797" y="99"/>
                </a:lnTo>
                <a:lnTo>
                  <a:pt x="2878" y="0"/>
                </a:lnTo>
                <a:lnTo>
                  <a:pt x="3047" y="289"/>
                </a:lnTo>
                <a:lnTo>
                  <a:pt x="3128" y="197"/>
                </a:lnTo>
                <a:lnTo>
                  <a:pt x="3210" y="197"/>
                </a:lnTo>
                <a:lnTo>
                  <a:pt x="3286" y="289"/>
                </a:lnTo>
                <a:lnTo>
                  <a:pt x="3455" y="473"/>
                </a:lnTo>
                <a:lnTo>
                  <a:pt x="3536" y="664"/>
                </a:lnTo>
                <a:lnTo>
                  <a:pt x="3700" y="664"/>
                </a:lnTo>
                <a:lnTo>
                  <a:pt x="3950" y="749"/>
                </a:lnTo>
                <a:lnTo>
                  <a:pt x="4113" y="749"/>
                </a:lnTo>
                <a:lnTo>
                  <a:pt x="4282" y="848"/>
                </a:lnTo>
                <a:lnTo>
                  <a:pt x="4527" y="946"/>
                </a:lnTo>
                <a:lnTo>
                  <a:pt x="4690" y="946"/>
                </a:lnTo>
                <a:lnTo>
                  <a:pt x="5103" y="946"/>
                </a:lnTo>
                <a:lnTo>
                  <a:pt x="5185" y="1038"/>
                </a:lnTo>
                <a:lnTo>
                  <a:pt x="5430" y="1038"/>
                </a:lnTo>
                <a:lnTo>
                  <a:pt x="5511" y="1038"/>
                </a:lnTo>
                <a:lnTo>
                  <a:pt x="5675" y="946"/>
                </a:lnTo>
                <a:lnTo>
                  <a:pt x="5762" y="946"/>
                </a:lnTo>
                <a:lnTo>
                  <a:pt x="5925" y="1137"/>
                </a:lnTo>
                <a:lnTo>
                  <a:pt x="6094" y="1229"/>
                </a:lnTo>
                <a:lnTo>
                  <a:pt x="6415" y="1229"/>
                </a:lnTo>
                <a:lnTo>
                  <a:pt x="6415" y="1413"/>
                </a:lnTo>
                <a:lnTo>
                  <a:pt x="6415" y="1328"/>
                </a:lnTo>
                <a:lnTo>
                  <a:pt x="6502" y="1328"/>
                </a:lnTo>
                <a:lnTo>
                  <a:pt x="6665" y="1413"/>
                </a:lnTo>
                <a:lnTo>
                  <a:pt x="7078" y="1702"/>
                </a:lnTo>
                <a:lnTo>
                  <a:pt x="7236" y="1702"/>
                </a:lnTo>
                <a:lnTo>
                  <a:pt x="7568" y="1886"/>
                </a:lnTo>
                <a:lnTo>
                  <a:pt x="7900" y="1985"/>
                </a:lnTo>
                <a:lnTo>
                  <a:pt x="8145" y="1985"/>
                </a:lnTo>
                <a:lnTo>
                  <a:pt x="8558" y="1985"/>
                </a:lnTo>
                <a:lnTo>
                  <a:pt x="8721" y="1886"/>
                </a:lnTo>
                <a:lnTo>
                  <a:pt x="8803" y="2077"/>
                </a:lnTo>
                <a:lnTo>
                  <a:pt x="9129" y="1886"/>
                </a:lnTo>
                <a:lnTo>
                  <a:pt x="9298" y="2077"/>
                </a:lnTo>
                <a:lnTo>
                  <a:pt x="9298" y="2175"/>
                </a:lnTo>
                <a:lnTo>
                  <a:pt x="9461" y="2267"/>
                </a:lnTo>
                <a:lnTo>
                  <a:pt x="9793" y="2360"/>
                </a:lnTo>
                <a:lnTo>
                  <a:pt x="10044" y="2452"/>
                </a:lnTo>
                <a:lnTo>
                  <a:pt x="9951" y="2452"/>
                </a:lnTo>
                <a:lnTo>
                  <a:pt x="10201" y="2267"/>
                </a:lnTo>
                <a:lnTo>
                  <a:pt x="10452" y="2360"/>
                </a:lnTo>
                <a:lnTo>
                  <a:pt x="10696" y="2452"/>
                </a:lnTo>
                <a:lnTo>
                  <a:pt x="10865" y="2550"/>
                </a:lnTo>
                <a:lnTo>
                  <a:pt x="11023" y="2642"/>
                </a:lnTo>
                <a:lnTo>
                  <a:pt x="11273" y="2642"/>
                </a:lnTo>
                <a:lnTo>
                  <a:pt x="11518" y="2734"/>
                </a:lnTo>
                <a:lnTo>
                  <a:pt x="11687" y="2642"/>
                </a:lnTo>
                <a:lnTo>
                  <a:pt x="11850" y="2642"/>
                </a:lnTo>
                <a:lnTo>
                  <a:pt x="12013" y="2642"/>
                </a:lnTo>
                <a:lnTo>
                  <a:pt x="12258" y="3023"/>
                </a:lnTo>
                <a:lnTo>
                  <a:pt x="12339" y="3023"/>
                </a:lnTo>
                <a:lnTo>
                  <a:pt x="12427" y="2925"/>
                </a:lnTo>
                <a:lnTo>
                  <a:pt x="12590" y="3115"/>
                </a:lnTo>
                <a:lnTo>
                  <a:pt x="12508" y="3391"/>
                </a:lnTo>
                <a:lnTo>
                  <a:pt x="12427" y="3490"/>
                </a:lnTo>
                <a:lnTo>
                  <a:pt x="12427" y="3589"/>
                </a:lnTo>
                <a:lnTo>
                  <a:pt x="12590" y="3589"/>
                </a:lnTo>
                <a:lnTo>
                  <a:pt x="12671" y="3490"/>
                </a:lnTo>
                <a:lnTo>
                  <a:pt x="12671" y="3391"/>
                </a:lnTo>
                <a:lnTo>
                  <a:pt x="12758" y="3490"/>
                </a:lnTo>
                <a:lnTo>
                  <a:pt x="12758" y="3681"/>
                </a:lnTo>
                <a:lnTo>
                  <a:pt x="12840" y="3681"/>
                </a:lnTo>
                <a:lnTo>
                  <a:pt x="12998" y="3681"/>
                </a:lnTo>
                <a:lnTo>
                  <a:pt x="13166" y="3773"/>
                </a:lnTo>
                <a:lnTo>
                  <a:pt x="13248" y="3865"/>
                </a:lnTo>
                <a:lnTo>
                  <a:pt x="13330" y="3865"/>
                </a:lnTo>
                <a:lnTo>
                  <a:pt x="13411" y="3963"/>
                </a:lnTo>
                <a:lnTo>
                  <a:pt x="13580" y="3963"/>
                </a:lnTo>
                <a:lnTo>
                  <a:pt x="13662" y="4147"/>
                </a:lnTo>
                <a:lnTo>
                  <a:pt x="13819" y="4344"/>
                </a:lnTo>
                <a:lnTo>
                  <a:pt x="13819" y="4430"/>
                </a:lnTo>
                <a:lnTo>
                  <a:pt x="14070" y="4430"/>
                </a:lnTo>
                <a:lnTo>
                  <a:pt x="14151" y="4344"/>
                </a:lnTo>
                <a:lnTo>
                  <a:pt x="14320" y="4344"/>
                </a:lnTo>
                <a:lnTo>
                  <a:pt x="14483" y="4430"/>
                </a:lnTo>
                <a:lnTo>
                  <a:pt x="14565" y="4528"/>
                </a:lnTo>
                <a:lnTo>
                  <a:pt x="14646" y="4719"/>
                </a:lnTo>
                <a:lnTo>
                  <a:pt x="14810" y="4811"/>
                </a:lnTo>
                <a:lnTo>
                  <a:pt x="14973" y="4719"/>
                </a:lnTo>
                <a:lnTo>
                  <a:pt x="15141" y="4811"/>
                </a:lnTo>
                <a:lnTo>
                  <a:pt x="15223" y="4903"/>
                </a:lnTo>
                <a:lnTo>
                  <a:pt x="15305" y="4811"/>
                </a:lnTo>
                <a:lnTo>
                  <a:pt x="15386" y="4719"/>
                </a:lnTo>
                <a:lnTo>
                  <a:pt x="15386" y="4811"/>
                </a:lnTo>
                <a:lnTo>
                  <a:pt x="15468" y="4903"/>
                </a:lnTo>
                <a:lnTo>
                  <a:pt x="15713" y="4811"/>
                </a:lnTo>
                <a:lnTo>
                  <a:pt x="15794" y="4811"/>
                </a:lnTo>
                <a:lnTo>
                  <a:pt x="15794" y="4620"/>
                </a:lnTo>
                <a:lnTo>
                  <a:pt x="15794" y="4528"/>
                </a:lnTo>
                <a:lnTo>
                  <a:pt x="16045" y="4528"/>
                </a:lnTo>
                <a:lnTo>
                  <a:pt x="16126" y="4719"/>
                </a:lnTo>
                <a:lnTo>
                  <a:pt x="16295" y="4719"/>
                </a:lnTo>
                <a:lnTo>
                  <a:pt x="16540" y="4719"/>
                </a:lnTo>
                <a:lnTo>
                  <a:pt x="16540" y="4903"/>
                </a:lnTo>
                <a:lnTo>
                  <a:pt x="16708" y="4903"/>
                </a:lnTo>
                <a:lnTo>
                  <a:pt x="16866" y="4903"/>
                </a:lnTo>
                <a:lnTo>
                  <a:pt x="16948" y="5094"/>
                </a:lnTo>
                <a:lnTo>
                  <a:pt x="16948" y="5186"/>
                </a:lnTo>
                <a:lnTo>
                  <a:pt x="16948" y="5284"/>
                </a:lnTo>
                <a:lnTo>
                  <a:pt x="16948" y="5383"/>
                </a:lnTo>
                <a:lnTo>
                  <a:pt x="17029" y="5567"/>
                </a:lnTo>
                <a:lnTo>
                  <a:pt x="17029" y="5757"/>
                </a:lnTo>
                <a:lnTo>
                  <a:pt x="17116" y="5659"/>
                </a:lnTo>
                <a:lnTo>
                  <a:pt x="17198" y="5567"/>
                </a:lnTo>
                <a:lnTo>
                  <a:pt x="17280" y="5567"/>
                </a:lnTo>
                <a:lnTo>
                  <a:pt x="17443" y="5567"/>
                </a:lnTo>
                <a:lnTo>
                  <a:pt x="17530" y="5383"/>
                </a:lnTo>
                <a:lnTo>
                  <a:pt x="17612" y="5468"/>
                </a:lnTo>
                <a:lnTo>
                  <a:pt x="17688" y="5659"/>
                </a:lnTo>
                <a:lnTo>
                  <a:pt x="17769" y="5659"/>
                </a:lnTo>
                <a:lnTo>
                  <a:pt x="17856" y="5849"/>
                </a:lnTo>
                <a:lnTo>
                  <a:pt x="18020" y="5942"/>
                </a:lnTo>
                <a:lnTo>
                  <a:pt x="18101" y="5757"/>
                </a:lnTo>
                <a:lnTo>
                  <a:pt x="18270" y="5757"/>
                </a:lnTo>
                <a:lnTo>
                  <a:pt x="18515" y="5849"/>
                </a:lnTo>
                <a:lnTo>
                  <a:pt x="18678" y="5942"/>
                </a:lnTo>
                <a:lnTo>
                  <a:pt x="18841" y="5942"/>
                </a:lnTo>
                <a:lnTo>
                  <a:pt x="19004" y="5849"/>
                </a:lnTo>
                <a:lnTo>
                  <a:pt x="19255" y="5849"/>
                </a:lnTo>
                <a:lnTo>
                  <a:pt x="19423" y="5757"/>
                </a:lnTo>
                <a:lnTo>
                  <a:pt x="19581" y="5757"/>
                </a:lnTo>
                <a:lnTo>
                  <a:pt x="19831" y="5849"/>
                </a:lnTo>
                <a:lnTo>
                  <a:pt x="19831" y="6126"/>
                </a:lnTo>
                <a:lnTo>
                  <a:pt x="19995" y="6224"/>
                </a:lnTo>
                <a:lnTo>
                  <a:pt x="19995" y="6323"/>
                </a:lnTo>
                <a:lnTo>
                  <a:pt x="19831" y="6421"/>
                </a:lnTo>
                <a:lnTo>
                  <a:pt x="19744" y="6421"/>
                </a:lnTo>
                <a:lnTo>
                  <a:pt x="19744" y="6599"/>
                </a:lnTo>
                <a:lnTo>
                  <a:pt x="19831" y="6888"/>
                </a:lnTo>
                <a:lnTo>
                  <a:pt x="19744" y="6980"/>
                </a:lnTo>
                <a:lnTo>
                  <a:pt x="19744" y="7164"/>
                </a:lnTo>
                <a:lnTo>
                  <a:pt x="19744" y="7361"/>
                </a:lnTo>
                <a:lnTo>
                  <a:pt x="19581" y="7545"/>
                </a:lnTo>
                <a:lnTo>
                  <a:pt x="19423" y="7736"/>
                </a:lnTo>
                <a:lnTo>
                  <a:pt x="19255" y="7736"/>
                </a:lnTo>
                <a:lnTo>
                  <a:pt x="18923" y="7926"/>
                </a:lnTo>
                <a:lnTo>
                  <a:pt x="18591" y="8110"/>
                </a:lnTo>
                <a:lnTo>
                  <a:pt x="18351" y="8301"/>
                </a:lnTo>
                <a:lnTo>
                  <a:pt x="18101" y="8400"/>
                </a:lnTo>
                <a:lnTo>
                  <a:pt x="17856" y="8774"/>
                </a:lnTo>
                <a:lnTo>
                  <a:pt x="17280" y="8866"/>
                </a:lnTo>
                <a:lnTo>
                  <a:pt x="16948" y="8965"/>
                </a:lnTo>
                <a:lnTo>
                  <a:pt x="16540" y="9050"/>
                </a:lnTo>
                <a:lnTo>
                  <a:pt x="16295" y="9149"/>
                </a:lnTo>
                <a:lnTo>
                  <a:pt x="15963" y="9241"/>
                </a:lnTo>
                <a:lnTo>
                  <a:pt x="15713" y="9438"/>
                </a:lnTo>
                <a:lnTo>
                  <a:pt x="15555" y="9714"/>
                </a:lnTo>
                <a:lnTo>
                  <a:pt x="15637" y="9714"/>
                </a:lnTo>
                <a:lnTo>
                  <a:pt x="15713" y="9813"/>
                </a:lnTo>
                <a:lnTo>
                  <a:pt x="15794" y="9905"/>
                </a:lnTo>
                <a:lnTo>
                  <a:pt x="15637" y="10003"/>
                </a:lnTo>
                <a:lnTo>
                  <a:pt x="15468" y="10089"/>
                </a:lnTo>
                <a:lnTo>
                  <a:pt x="15305" y="10089"/>
                </a:lnTo>
                <a:lnTo>
                  <a:pt x="14973" y="10654"/>
                </a:lnTo>
                <a:lnTo>
                  <a:pt x="14733" y="10943"/>
                </a:lnTo>
                <a:lnTo>
                  <a:pt x="14565" y="11127"/>
                </a:lnTo>
                <a:lnTo>
                  <a:pt x="14402" y="11318"/>
                </a:lnTo>
                <a:lnTo>
                  <a:pt x="14320" y="11508"/>
                </a:lnTo>
                <a:lnTo>
                  <a:pt x="14070" y="11791"/>
                </a:lnTo>
                <a:lnTo>
                  <a:pt x="13901" y="12067"/>
                </a:lnTo>
                <a:lnTo>
                  <a:pt x="13662" y="12448"/>
                </a:lnTo>
                <a:lnTo>
                  <a:pt x="13580" y="12632"/>
                </a:lnTo>
                <a:lnTo>
                  <a:pt x="13493" y="12921"/>
                </a:lnTo>
                <a:lnTo>
                  <a:pt x="13580" y="13585"/>
                </a:lnTo>
                <a:lnTo>
                  <a:pt x="13580" y="13953"/>
                </a:lnTo>
                <a:lnTo>
                  <a:pt x="13988" y="14335"/>
                </a:lnTo>
                <a:lnTo>
                  <a:pt x="14233" y="14427"/>
                </a:lnTo>
                <a:lnTo>
                  <a:pt x="14233" y="14709"/>
                </a:lnTo>
                <a:lnTo>
                  <a:pt x="13901" y="14992"/>
                </a:lnTo>
                <a:lnTo>
                  <a:pt x="13743" y="15090"/>
                </a:lnTo>
                <a:lnTo>
                  <a:pt x="13662" y="15281"/>
                </a:lnTo>
                <a:lnTo>
                  <a:pt x="13493" y="15281"/>
                </a:lnTo>
                <a:lnTo>
                  <a:pt x="13079" y="15564"/>
                </a:lnTo>
                <a:lnTo>
                  <a:pt x="12916" y="15649"/>
                </a:lnTo>
                <a:lnTo>
                  <a:pt x="12840" y="15938"/>
                </a:lnTo>
                <a:lnTo>
                  <a:pt x="12671" y="16129"/>
                </a:lnTo>
                <a:lnTo>
                  <a:pt x="12671" y="16503"/>
                </a:lnTo>
                <a:lnTo>
                  <a:pt x="12339" y="16878"/>
                </a:lnTo>
                <a:lnTo>
                  <a:pt x="12176" y="17167"/>
                </a:lnTo>
                <a:lnTo>
                  <a:pt x="12427" y="17259"/>
                </a:lnTo>
                <a:lnTo>
                  <a:pt x="11926" y="17443"/>
                </a:lnTo>
                <a:lnTo>
                  <a:pt x="11687" y="17443"/>
                </a:lnTo>
                <a:lnTo>
                  <a:pt x="11355" y="17443"/>
                </a:lnTo>
                <a:lnTo>
                  <a:pt x="11023" y="17640"/>
                </a:lnTo>
                <a:lnTo>
                  <a:pt x="10452" y="18107"/>
                </a:lnTo>
                <a:lnTo>
                  <a:pt x="10201" y="18482"/>
                </a:lnTo>
                <a:lnTo>
                  <a:pt x="9793" y="19244"/>
                </a:lnTo>
                <a:lnTo>
                  <a:pt x="9630" y="19330"/>
                </a:lnTo>
                <a:lnTo>
                  <a:pt x="9380" y="19054"/>
                </a:lnTo>
                <a:lnTo>
                  <a:pt x="9129" y="18955"/>
                </a:lnTo>
                <a:lnTo>
                  <a:pt x="8890" y="19054"/>
                </a:lnTo>
                <a:lnTo>
                  <a:pt x="8803" y="19146"/>
                </a:lnTo>
                <a:lnTo>
                  <a:pt x="8640" y="19244"/>
                </a:lnTo>
                <a:lnTo>
                  <a:pt x="8390" y="19146"/>
                </a:lnTo>
                <a:lnTo>
                  <a:pt x="8308" y="19054"/>
                </a:lnTo>
                <a:lnTo>
                  <a:pt x="7982" y="18955"/>
                </a:lnTo>
                <a:lnTo>
                  <a:pt x="7655" y="18955"/>
                </a:lnTo>
                <a:lnTo>
                  <a:pt x="7323" y="19054"/>
                </a:lnTo>
                <a:lnTo>
                  <a:pt x="7078" y="18856"/>
                </a:lnTo>
                <a:lnTo>
                  <a:pt x="6665" y="18764"/>
                </a:lnTo>
                <a:lnTo>
                  <a:pt x="6251" y="18764"/>
                </a:lnTo>
                <a:lnTo>
                  <a:pt x="5675" y="18679"/>
                </a:lnTo>
                <a:lnTo>
                  <a:pt x="5103" y="19244"/>
                </a:lnTo>
                <a:lnTo>
                  <a:pt x="4690" y="19054"/>
                </a:lnTo>
                <a:lnTo>
                  <a:pt x="4282" y="19146"/>
                </a:lnTo>
                <a:lnTo>
                  <a:pt x="3787" y="19717"/>
                </a:lnTo>
                <a:lnTo>
                  <a:pt x="3618" y="19717"/>
                </a:lnTo>
                <a:lnTo>
                  <a:pt x="3618" y="19993"/>
                </a:lnTo>
                <a:lnTo>
                  <a:pt x="3286" y="19993"/>
                </a:lnTo>
                <a:lnTo>
                  <a:pt x="3047" y="19796"/>
                </a:lnTo>
                <a:lnTo>
                  <a:pt x="2878" y="19520"/>
                </a:lnTo>
                <a:lnTo>
                  <a:pt x="2715" y="19422"/>
                </a:lnTo>
                <a:lnTo>
                  <a:pt x="2552" y="19422"/>
                </a:lnTo>
                <a:lnTo>
                  <a:pt x="2465" y="19146"/>
                </a:lnTo>
                <a:lnTo>
                  <a:pt x="2307" y="18764"/>
                </a:lnTo>
                <a:lnTo>
                  <a:pt x="2225" y="18482"/>
                </a:lnTo>
                <a:lnTo>
                  <a:pt x="2383" y="18383"/>
                </a:lnTo>
                <a:lnTo>
                  <a:pt x="2225" y="18291"/>
                </a:lnTo>
                <a:lnTo>
                  <a:pt x="2138" y="18107"/>
                </a:lnTo>
                <a:lnTo>
                  <a:pt x="2057" y="17917"/>
                </a:lnTo>
                <a:lnTo>
                  <a:pt x="2225" y="17818"/>
                </a:lnTo>
                <a:lnTo>
                  <a:pt x="2225" y="17726"/>
                </a:lnTo>
                <a:lnTo>
                  <a:pt x="2138" y="17542"/>
                </a:lnTo>
                <a:lnTo>
                  <a:pt x="2057" y="17351"/>
                </a:lnTo>
                <a:lnTo>
                  <a:pt x="1725" y="16878"/>
                </a:lnTo>
                <a:lnTo>
                  <a:pt x="1480" y="16602"/>
                </a:lnTo>
                <a:lnTo>
                  <a:pt x="1404" y="16503"/>
                </a:lnTo>
                <a:lnTo>
                  <a:pt x="1404" y="16405"/>
                </a:lnTo>
                <a:lnTo>
                  <a:pt x="1317" y="16313"/>
                </a:lnTo>
                <a:lnTo>
                  <a:pt x="1317" y="16405"/>
                </a:lnTo>
                <a:lnTo>
                  <a:pt x="1404" y="16602"/>
                </a:lnTo>
                <a:lnTo>
                  <a:pt x="1317" y="16602"/>
                </a:lnTo>
                <a:lnTo>
                  <a:pt x="1072" y="16405"/>
                </a:lnTo>
                <a:lnTo>
                  <a:pt x="990" y="16313"/>
                </a:lnTo>
                <a:lnTo>
                  <a:pt x="990" y="16405"/>
                </a:lnTo>
                <a:lnTo>
                  <a:pt x="740" y="16405"/>
                </a:lnTo>
                <a:lnTo>
                  <a:pt x="658" y="16405"/>
                </a:lnTo>
                <a:lnTo>
                  <a:pt x="571" y="15846"/>
                </a:lnTo>
                <a:lnTo>
                  <a:pt x="658" y="15465"/>
                </a:lnTo>
                <a:lnTo>
                  <a:pt x="658" y="15281"/>
                </a:lnTo>
                <a:lnTo>
                  <a:pt x="740" y="15090"/>
                </a:lnTo>
                <a:lnTo>
                  <a:pt x="990" y="14808"/>
                </a:lnTo>
                <a:lnTo>
                  <a:pt x="1153" y="14525"/>
                </a:lnTo>
                <a:lnTo>
                  <a:pt x="1404" y="14525"/>
                </a:lnTo>
                <a:lnTo>
                  <a:pt x="1561" y="14427"/>
                </a:lnTo>
                <a:lnTo>
                  <a:pt x="1812" y="14243"/>
                </a:lnTo>
                <a:lnTo>
                  <a:pt x="1643" y="14144"/>
                </a:lnTo>
                <a:lnTo>
                  <a:pt x="1404" y="13953"/>
                </a:lnTo>
                <a:lnTo>
                  <a:pt x="1317" y="13769"/>
                </a:lnTo>
                <a:lnTo>
                  <a:pt x="1153" y="13487"/>
                </a:lnTo>
                <a:lnTo>
                  <a:pt x="1317" y="13296"/>
                </a:lnTo>
                <a:lnTo>
                  <a:pt x="1480" y="13013"/>
                </a:lnTo>
                <a:lnTo>
                  <a:pt x="1561" y="12731"/>
                </a:lnTo>
                <a:lnTo>
                  <a:pt x="1725" y="12356"/>
                </a:lnTo>
                <a:lnTo>
                  <a:pt x="2057" y="12166"/>
                </a:lnTo>
                <a:lnTo>
                  <a:pt x="2057" y="11890"/>
                </a:lnTo>
                <a:lnTo>
                  <a:pt x="1812" y="11791"/>
                </a:lnTo>
                <a:lnTo>
                  <a:pt x="1812" y="11594"/>
                </a:lnTo>
                <a:lnTo>
                  <a:pt x="1812" y="11508"/>
                </a:lnTo>
                <a:lnTo>
                  <a:pt x="1643" y="11219"/>
                </a:lnTo>
                <a:lnTo>
                  <a:pt x="1643" y="11029"/>
                </a:lnTo>
                <a:lnTo>
                  <a:pt x="1480" y="10470"/>
                </a:lnTo>
                <a:lnTo>
                  <a:pt x="1725" y="10378"/>
                </a:lnTo>
                <a:lnTo>
                  <a:pt x="1893" y="10470"/>
                </a:lnTo>
                <a:lnTo>
                  <a:pt x="2138" y="10279"/>
                </a:lnTo>
                <a:lnTo>
                  <a:pt x="2307" y="10378"/>
                </a:lnTo>
                <a:lnTo>
                  <a:pt x="2465" y="10089"/>
                </a:lnTo>
                <a:lnTo>
                  <a:pt x="2633" y="9813"/>
                </a:lnTo>
                <a:lnTo>
                  <a:pt x="2633" y="9438"/>
                </a:lnTo>
                <a:lnTo>
                  <a:pt x="2552" y="9241"/>
                </a:lnTo>
                <a:lnTo>
                  <a:pt x="2552" y="9050"/>
                </a:lnTo>
                <a:lnTo>
                  <a:pt x="2633" y="9050"/>
                </a:lnTo>
                <a:lnTo>
                  <a:pt x="2878" y="8774"/>
                </a:lnTo>
                <a:lnTo>
                  <a:pt x="2965" y="8577"/>
                </a:lnTo>
                <a:lnTo>
                  <a:pt x="2965" y="8301"/>
                </a:lnTo>
                <a:lnTo>
                  <a:pt x="2965" y="8018"/>
                </a:lnTo>
                <a:lnTo>
                  <a:pt x="3047" y="7545"/>
                </a:lnTo>
                <a:lnTo>
                  <a:pt x="2965" y="7263"/>
                </a:lnTo>
                <a:lnTo>
                  <a:pt x="3128" y="7072"/>
                </a:lnTo>
                <a:lnTo>
                  <a:pt x="3379" y="6888"/>
                </a:lnTo>
                <a:lnTo>
                  <a:pt x="3618" y="6789"/>
                </a:lnTo>
                <a:lnTo>
                  <a:pt x="4032" y="6599"/>
                </a:lnTo>
                <a:lnTo>
                  <a:pt x="4200" y="6323"/>
                </a:lnTo>
                <a:lnTo>
                  <a:pt x="4358" y="6040"/>
                </a:lnTo>
                <a:lnTo>
                  <a:pt x="4282" y="5849"/>
                </a:lnTo>
                <a:lnTo>
                  <a:pt x="4200" y="5757"/>
                </a:lnTo>
                <a:lnTo>
                  <a:pt x="4032" y="5659"/>
                </a:lnTo>
                <a:lnTo>
                  <a:pt x="3950" y="5567"/>
                </a:lnTo>
                <a:lnTo>
                  <a:pt x="4032" y="5284"/>
                </a:lnTo>
                <a:lnTo>
                  <a:pt x="3950" y="5002"/>
                </a:lnTo>
                <a:lnTo>
                  <a:pt x="3787" y="5002"/>
                </a:lnTo>
                <a:lnTo>
                  <a:pt x="3700" y="4903"/>
                </a:lnTo>
                <a:lnTo>
                  <a:pt x="3536" y="4811"/>
                </a:lnTo>
                <a:lnTo>
                  <a:pt x="3379" y="4811"/>
                </a:lnTo>
                <a:lnTo>
                  <a:pt x="3210" y="4719"/>
                </a:lnTo>
                <a:lnTo>
                  <a:pt x="2965" y="4620"/>
                </a:lnTo>
                <a:lnTo>
                  <a:pt x="2878" y="4903"/>
                </a:lnTo>
                <a:lnTo>
                  <a:pt x="2715" y="4903"/>
                </a:lnTo>
                <a:lnTo>
                  <a:pt x="2383" y="4903"/>
                </a:lnTo>
                <a:lnTo>
                  <a:pt x="2225" y="4903"/>
                </a:lnTo>
                <a:lnTo>
                  <a:pt x="2057" y="4719"/>
                </a:lnTo>
                <a:lnTo>
                  <a:pt x="1812" y="4719"/>
                </a:lnTo>
                <a:lnTo>
                  <a:pt x="1561" y="4719"/>
                </a:lnTo>
                <a:lnTo>
                  <a:pt x="1317" y="4719"/>
                </a:lnTo>
                <a:lnTo>
                  <a:pt x="1317" y="4430"/>
                </a:lnTo>
                <a:lnTo>
                  <a:pt x="1480" y="4246"/>
                </a:lnTo>
                <a:lnTo>
                  <a:pt x="1480" y="4062"/>
                </a:lnTo>
                <a:lnTo>
                  <a:pt x="1404" y="4062"/>
                </a:lnTo>
                <a:lnTo>
                  <a:pt x="1317" y="3865"/>
                </a:lnTo>
                <a:lnTo>
                  <a:pt x="1235" y="3865"/>
                </a:lnTo>
                <a:lnTo>
                  <a:pt x="990" y="3963"/>
                </a:lnTo>
                <a:lnTo>
                  <a:pt x="822" y="3963"/>
                </a:lnTo>
                <a:lnTo>
                  <a:pt x="490" y="3963"/>
                </a:lnTo>
                <a:lnTo>
                  <a:pt x="163" y="41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3" name="Freeform 46">
            <a:extLst>
              <a:ext uri="{FF2B5EF4-FFF2-40B4-BE49-F238E27FC236}">
                <a16:creationId xmlns:a16="http://schemas.microsoft.com/office/drawing/2014/main" id="{373EC496-69D5-452E-95D5-007A579735EC}"/>
              </a:ext>
            </a:extLst>
          </p:cNvPr>
          <p:cNvSpPr>
            <a:spLocks/>
          </p:cNvSpPr>
          <p:nvPr/>
        </p:nvSpPr>
        <p:spPr bwMode="auto">
          <a:xfrm>
            <a:off x="2328863" y="5738813"/>
            <a:ext cx="222250" cy="173037"/>
          </a:xfrm>
          <a:custGeom>
            <a:avLst/>
            <a:gdLst>
              <a:gd name="T0" fmla="*/ 13009 w 20000"/>
              <a:gd name="T1" fmla="*/ 1099 h 20000"/>
              <a:gd name="T2" fmla="*/ 13009 w 20000"/>
              <a:gd name="T3" fmla="*/ 1099 h 20000"/>
              <a:gd name="T4" fmla="*/ 14785 w 20000"/>
              <a:gd name="T5" fmla="*/ 0 h 20000"/>
              <a:gd name="T6" fmla="*/ 15587 w 20000"/>
              <a:gd name="T7" fmla="*/ 1099 h 20000"/>
              <a:gd name="T8" fmla="*/ 13868 w 20000"/>
              <a:gd name="T9" fmla="*/ 2125 h 20000"/>
              <a:gd name="T10" fmla="*/ 13868 w 20000"/>
              <a:gd name="T11" fmla="*/ 3077 h 20000"/>
              <a:gd name="T12" fmla="*/ 15587 w 20000"/>
              <a:gd name="T13" fmla="*/ 2125 h 20000"/>
              <a:gd name="T14" fmla="*/ 15587 w 20000"/>
              <a:gd name="T15" fmla="*/ 4176 h 20000"/>
              <a:gd name="T16" fmla="*/ 13868 w 20000"/>
              <a:gd name="T17" fmla="*/ 4176 h 20000"/>
              <a:gd name="T18" fmla="*/ 15587 w 20000"/>
              <a:gd name="T19" fmla="*/ 6300 h 20000"/>
              <a:gd name="T20" fmla="*/ 18223 w 20000"/>
              <a:gd name="T21" fmla="*/ 5275 h 20000"/>
              <a:gd name="T22" fmla="*/ 19943 w 20000"/>
              <a:gd name="T23" fmla="*/ 6300 h 20000"/>
              <a:gd name="T24" fmla="*/ 19083 w 20000"/>
              <a:gd name="T25" fmla="*/ 9451 h 20000"/>
              <a:gd name="T26" fmla="*/ 18223 w 20000"/>
              <a:gd name="T27" fmla="*/ 9451 h 20000"/>
              <a:gd name="T28" fmla="*/ 18223 w 20000"/>
              <a:gd name="T29" fmla="*/ 11575 h 20000"/>
              <a:gd name="T30" fmla="*/ 16447 w 20000"/>
              <a:gd name="T31" fmla="*/ 12527 h 20000"/>
              <a:gd name="T32" fmla="*/ 16447 w 20000"/>
              <a:gd name="T33" fmla="*/ 14652 h 20000"/>
              <a:gd name="T34" fmla="*/ 14785 w 20000"/>
              <a:gd name="T35" fmla="*/ 17802 h 20000"/>
              <a:gd name="T36" fmla="*/ 13868 w 20000"/>
              <a:gd name="T37" fmla="*/ 17802 h 20000"/>
              <a:gd name="T38" fmla="*/ 12149 w 20000"/>
              <a:gd name="T39" fmla="*/ 19927 h 20000"/>
              <a:gd name="T40" fmla="*/ 11289 w 20000"/>
              <a:gd name="T41" fmla="*/ 17802 h 20000"/>
              <a:gd name="T42" fmla="*/ 10430 w 20000"/>
              <a:gd name="T43" fmla="*/ 16850 h 20000"/>
              <a:gd name="T44" fmla="*/ 6934 w 20000"/>
              <a:gd name="T45" fmla="*/ 16850 h 20000"/>
              <a:gd name="T46" fmla="*/ 6934 w 20000"/>
              <a:gd name="T47" fmla="*/ 14652 h 20000"/>
              <a:gd name="T48" fmla="*/ 6934 w 20000"/>
              <a:gd name="T49" fmla="*/ 12527 h 20000"/>
              <a:gd name="T50" fmla="*/ 5158 w 20000"/>
              <a:gd name="T51" fmla="*/ 10476 h 20000"/>
              <a:gd name="T52" fmla="*/ 3496 w 20000"/>
              <a:gd name="T53" fmla="*/ 11575 h 20000"/>
              <a:gd name="T54" fmla="*/ 2636 w 20000"/>
              <a:gd name="T55" fmla="*/ 13553 h 20000"/>
              <a:gd name="T56" fmla="*/ 1719 w 20000"/>
              <a:gd name="T57" fmla="*/ 12527 h 20000"/>
              <a:gd name="T58" fmla="*/ 1719 w 20000"/>
              <a:gd name="T59" fmla="*/ 11575 h 20000"/>
              <a:gd name="T60" fmla="*/ 0 w 20000"/>
              <a:gd name="T61" fmla="*/ 11575 h 20000"/>
              <a:gd name="T62" fmla="*/ 0 w 20000"/>
              <a:gd name="T63" fmla="*/ 9451 h 20000"/>
              <a:gd name="T64" fmla="*/ 3496 w 20000"/>
              <a:gd name="T65" fmla="*/ 6300 h 20000"/>
              <a:gd name="T66" fmla="*/ 6934 w 20000"/>
              <a:gd name="T67" fmla="*/ 3077 h 20000"/>
              <a:gd name="T68" fmla="*/ 10430 w 20000"/>
              <a:gd name="T69" fmla="*/ 1099 h 20000"/>
              <a:gd name="T70" fmla="*/ 11289 w 20000"/>
              <a:gd name="T71" fmla="*/ 1099 h 20000"/>
              <a:gd name="T72" fmla="*/ 13009 w 20000"/>
              <a:gd name="T73" fmla="*/ 1099 h 20000"/>
              <a:gd name="T74" fmla="*/ 13009 w 20000"/>
              <a:gd name="T75" fmla="*/ 1099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000" h="20000">
                <a:moveTo>
                  <a:pt x="13009" y="1099"/>
                </a:moveTo>
                <a:lnTo>
                  <a:pt x="13009" y="1099"/>
                </a:lnTo>
                <a:lnTo>
                  <a:pt x="14785" y="0"/>
                </a:lnTo>
                <a:lnTo>
                  <a:pt x="15587" y="1099"/>
                </a:lnTo>
                <a:lnTo>
                  <a:pt x="13868" y="2125"/>
                </a:lnTo>
                <a:lnTo>
                  <a:pt x="13868" y="3077"/>
                </a:lnTo>
                <a:lnTo>
                  <a:pt x="15587" y="2125"/>
                </a:lnTo>
                <a:lnTo>
                  <a:pt x="15587" y="4176"/>
                </a:lnTo>
                <a:lnTo>
                  <a:pt x="13868" y="4176"/>
                </a:lnTo>
                <a:lnTo>
                  <a:pt x="15587" y="6300"/>
                </a:lnTo>
                <a:lnTo>
                  <a:pt x="18223" y="5275"/>
                </a:lnTo>
                <a:lnTo>
                  <a:pt x="19943" y="6300"/>
                </a:lnTo>
                <a:lnTo>
                  <a:pt x="19083" y="9451"/>
                </a:lnTo>
                <a:lnTo>
                  <a:pt x="18223" y="9451"/>
                </a:lnTo>
                <a:lnTo>
                  <a:pt x="18223" y="11575"/>
                </a:lnTo>
                <a:lnTo>
                  <a:pt x="16447" y="12527"/>
                </a:lnTo>
                <a:lnTo>
                  <a:pt x="16447" y="14652"/>
                </a:lnTo>
                <a:lnTo>
                  <a:pt x="14785" y="17802"/>
                </a:lnTo>
                <a:lnTo>
                  <a:pt x="13868" y="17802"/>
                </a:lnTo>
                <a:lnTo>
                  <a:pt x="12149" y="19927"/>
                </a:lnTo>
                <a:lnTo>
                  <a:pt x="11289" y="17802"/>
                </a:lnTo>
                <a:lnTo>
                  <a:pt x="10430" y="16850"/>
                </a:lnTo>
                <a:lnTo>
                  <a:pt x="6934" y="16850"/>
                </a:lnTo>
                <a:lnTo>
                  <a:pt x="6934" y="14652"/>
                </a:lnTo>
                <a:lnTo>
                  <a:pt x="6934" y="12527"/>
                </a:lnTo>
                <a:lnTo>
                  <a:pt x="5158" y="10476"/>
                </a:lnTo>
                <a:lnTo>
                  <a:pt x="3496" y="11575"/>
                </a:lnTo>
                <a:lnTo>
                  <a:pt x="2636" y="13553"/>
                </a:lnTo>
                <a:lnTo>
                  <a:pt x="1719" y="12527"/>
                </a:lnTo>
                <a:lnTo>
                  <a:pt x="1719" y="11575"/>
                </a:lnTo>
                <a:lnTo>
                  <a:pt x="0" y="11575"/>
                </a:lnTo>
                <a:lnTo>
                  <a:pt x="0" y="9451"/>
                </a:lnTo>
                <a:lnTo>
                  <a:pt x="3496" y="6300"/>
                </a:lnTo>
                <a:lnTo>
                  <a:pt x="6934" y="3077"/>
                </a:lnTo>
                <a:lnTo>
                  <a:pt x="10430" y="1099"/>
                </a:lnTo>
                <a:lnTo>
                  <a:pt x="11289" y="1099"/>
                </a:lnTo>
                <a:lnTo>
                  <a:pt x="13009" y="109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4" name="Freeform 45">
            <a:extLst>
              <a:ext uri="{FF2B5EF4-FFF2-40B4-BE49-F238E27FC236}">
                <a16:creationId xmlns:a16="http://schemas.microsoft.com/office/drawing/2014/main" id="{27F03BDC-EEF3-4105-AA32-86995F0A0715}"/>
              </a:ext>
            </a:extLst>
          </p:cNvPr>
          <p:cNvSpPr>
            <a:spLocks/>
          </p:cNvSpPr>
          <p:nvPr/>
        </p:nvSpPr>
        <p:spPr bwMode="auto">
          <a:xfrm>
            <a:off x="2089150" y="5930900"/>
            <a:ext cx="87313" cy="65088"/>
          </a:xfrm>
          <a:custGeom>
            <a:avLst/>
            <a:gdLst>
              <a:gd name="T0" fmla="*/ 6715 w 20000"/>
              <a:gd name="T1" fmla="*/ 19804 h 20000"/>
              <a:gd name="T2" fmla="*/ 2190 w 20000"/>
              <a:gd name="T3" fmla="*/ 17059 h 20000"/>
              <a:gd name="T4" fmla="*/ 0 w 20000"/>
              <a:gd name="T5" fmla="*/ 17059 h 20000"/>
              <a:gd name="T6" fmla="*/ 0 w 20000"/>
              <a:gd name="T7" fmla="*/ 14118 h 20000"/>
              <a:gd name="T8" fmla="*/ 0 w 20000"/>
              <a:gd name="T9" fmla="*/ 11176 h 20000"/>
              <a:gd name="T10" fmla="*/ 0 w 20000"/>
              <a:gd name="T11" fmla="*/ 8627 h 20000"/>
              <a:gd name="T12" fmla="*/ 4380 w 20000"/>
              <a:gd name="T13" fmla="*/ 8627 h 20000"/>
              <a:gd name="T14" fmla="*/ 4380 w 20000"/>
              <a:gd name="T15" fmla="*/ 2941 h 20000"/>
              <a:gd name="T16" fmla="*/ 6715 w 20000"/>
              <a:gd name="T17" fmla="*/ 0 h 20000"/>
              <a:gd name="T18" fmla="*/ 10949 w 20000"/>
              <a:gd name="T19" fmla="*/ 0 h 20000"/>
              <a:gd name="T20" fmla="*/ 15474 w 20000"/>
              <a:gd name="T21" fmla="*/ 0 h 20000"/>
              <a:gd name="T22" fmla="*/ 17664 w 20000"/>
              <a:gd name="T23" fmla="*/ 0 h 20000"/>
              <a:gd name="T24" fmla="*/ 19854 w 20000"/>
              <a:gd name="T25" fmla="*/ 5882 h 20000"/>
              <a:gd name="T26" fmla="*/ 17664 w 20000"/>
              <a:gd name="T27" fmla="*/ 8627 h 20000"/>
              <a:gd name="T28" fmla="*/ 15474 w 20000"/>
              <a:gd name="T29" fmla="*/ 8627 h 20000"/>
              <a:gd name="T30" fmla="*/ 13139 w 20000"/>
              <a:gd name="T31" fmla="*/ 8627 h 20000"/>
              <a:gd name="T32" fmla="*/ 13139 w 20000"/>
              <a:gd name="T33" fmla="*/ 11176 h 20000"/>
              <a:gd name="T34" fmla="*/ 10949 w 20000"/>
              <a:gd name="T35" fmla="*/ 14118 h 20000"/>
              <a:gd name="T36" fmla="*/ 8905 w 20000"/>
              <a:gd name="T37" fmla="*/ 14118 h 20000"/>
              <a:gd name="T38" fmla="*/ 8905 w 20000"/>
              <a:gd name="T39" fmla="*/ 17059 h 20000"/>
              <a:gd name="T40" fmla="*/ 6715 w 20000"/>
              <a:gd name="T41" fmla="*/ 19804 h 20000"/>
              <a:gd name="T42" fmla="*/ 6715 w 20000"/>
              <a:gd name="T43" fmla="*/ 1980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000" h="20000">
                <a:moveTo>
                  <a:pt x="6715" y="19804"/>
                </a:moveTo>
                <a:lnTo>
                  <a:pt x="2190" y="17059"/>
                </a:lnTo>
                <a:lnTo>
                  <a:pt x="0" y="17059"/>
                </a:lnTo>
                <a:lnTo>
                  <a:pt x="0" y="14118"/>
                </a:lnTo>
                <a:lnTo>
                  <a:pt x="0" y="11176"/>
                </a:lnTo>
                <a:lnTo>
                  <a:pt x="0" y="8627"/>
                </a:lnTo>
                <a:lnTo>
                  <a:pt x="4380" y="8627"/>
                </a:lnTo>
                <a:lnTo>
                  <a:pt x="4380" y="2941"/>
                </a:lnTo>
                <a:lnTo>
                  <a:pt x="6715" y="0"/>
                </a:lnTo>
                <a:lnTo>
                  <a:pt x="10949" y="0"/>
                </a:lnTo>
                <a:lnTo>
                  <a:pt x="15474" y="0"/>
                </a:lnTo>
                <a:lnTo>
                  <a:pt x="17664" y="0"/>
                </a:lnTo>
                <a:lnTo>
                  <a:pt x="19854" y="5882"/>
                </a:lnTo>
                <a:lnTo>
                  <a:pt x="17664" y="8627"/>
                </a:lnTo>
                <a:lnTo>
                  <a:pt x="15474" y="8627"/>
                </a:lnTo>
                <a:lnTo>
                  <a:pt x="13139" y="8627"/>
                </a:lnTo>
                <a:lnTo>
                  <a:pt x="13139" y="11176"/>
                </a:lnTo>
                <a:lnTo>
                  <a:pt x="10949" y="14118"/>
                </a:lnTo>
                <a:lnTo>
                  <a:pt x="8905" y="14118"/>
                </a:lnTo>
                <a:lnTo>
                  <a:pt x="8905" y="17059"/>
                </a:lnTo>
                <a:lnTo>
                  <a:pt x="6715" y="1980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" name="Freeform 42">
            <a:extLst>
              <a:ext uri="{FF2B5EF4-FFF2-40B4-BE49-F238E27FC236}">
                <a16:creationId xmlns:a16="http://schemas.microsoft.com/office/drawing/2014/main" id="{F591AC22-F619-4ED4-AE41-64631C3DCD00}"/>
              </a:ext>
            </a:extLst>
          </p:cNvPr>
          <p:cNvSpPr>
            <a:spLocks/>
          </p:cNvSpPr>
          <p:nvPr/>
        </p:nvSpPr>
        <p:spPr bwMode="auto">
          <a:xfrm>
            <a:off x="1252538" y="3033713"/>
            <a:ext cx="2209800" cy="2114550"/>
          </a:xfrm>
          <a:custGeom>
            <a:avLst/>
            <a:gdLst>
              <a:gd name="T0" fmla="*/ 10262 w 20000"/>
              <a:gd name="T1" fmla="*/ 523 h 20000"/>
              <a:gd name="T2" fmla="*/ 11819 w 20000"/>
              <a:gd name="T3" fmla="*/ 252 h 20000"/>
              <a:gd name="T4" fmla="*/ 12780 w 20000"/>
              <a:gd name="T5" fmla="*/ 859 h 20000"/>
              <a:gd name="T6" fmla="*/ 13389 w 20000"/>
              <a:gd name="T7" fmla="*/ 1898 h 20000"/>
              <a:gd name="T8" fmla="*/ 14085 w 20000"/>
              <a:gd name="T9" fmla="*/ 2414 h 20000"/>
              <a:gd name="T10" fmla="*/ 15125 w 20000"/>
              <a:gd name="T11" fmla="*/ 2330 h 20000"/>
              <a:gd name="T12" fmla="*/ 15476 w 20000"/>
              <a:gd name="T13" fmla="*/ 3363 h 20000"/>
              <a:gd name="T14" fmla="*/ 17212 w 20000"/>
              <a:gd name="T15" fmla="*/ 3958 h 20000"/>
              <a:gd name="T16" fmla="*/ 18511 w 20000"/>
              <a:gd name="T17" fmla="*/ 4829 h 20000"/>
              <a:gd name="T18" fmla="*/ 19994 w 20000"/>
              <a:gd name="T19" fmla="*/ 5177 h 20000"/>
              <a:gd name="T20" fmla="*/ 19040 w 20000"/>
              <a:gd name="T21" fmla="*/ 7327 h 20000"/>
              <a:gd name="T22" fmla="*/ 18948 w 20000"/>
              <a:gd name="T23" fmla="*/ 8360 h 20000"/>
              <a:gd name="T24" fmla="*/ 17994 w 20000"/>
              <a:gd name="T25" fmla="*/ 8877 h 20000"/>
              <a:gd name="T26" fmla="*/ 17212 w 20000"/>
              <a:gd name="T27" fmla="*/ 10000 h 20000"/>
              <a:gd name="T28" fmla="*/ 16522 w 20000"/>
              <a:gd name="T29" fmla="*/ 11381 h 20000"/>
              <a:gd name="T30" fmla="*/ 17907 w 20000"/>
              <a:gd name="T31" fmla="*/ 11634 h 20000"/>
              <a:gd name="T32" fmla="*/ 18080 w 20000"/>
              <a:gd name="T33" fmla="*/ 12673 h 20000"/>
              <a:gd name="T34" fmla="*/ 17557 w 20000"/>
              <a:gd name="T35" fmla="*/ 14048 h 20000"/>
              <a:gd name="T36" fmla="*/ 18172 w 20000"/>
              <a:gd name="T37" fmla="*/ 14907 h 20000"/>
              <a:gd name="T38" fmla="*/ 18511 w 20000"/>
              <a:gd name="T39" fmla="*/ 16198 h 20000"/>
              <a:gd name="T40" fmla="*/ 19040 w 20000"/>
              <a:gd name="T41" fmla="*/ 17063 h 20000"/>
              <a:gd name="T42" fmla="*/ 17643 w 20000"/>
              <a:gd name="T43" fmla="*/ 18186 h 20000"/>
              <a:gd name="T44" fmla="*/ 16344 w 20000"/>
              <a:gd name="T45" fmla="*/ 18703 h 20000"/>
              <a:gd name="T46" fmla="*/ 14866 w 20000"/>
              <a:gd name="T47" fmla="*/ 18006 h 20000"/>
              <a:gd name="T48" fmla="*/ 14085 w 20000"/>
              <a:gd name="T49" fmla="*/ 17580 h 20000"/>
              <a:gd name="T50" fmla="*/ 13130 w 20000"/>
              <a:gd name="T51" fmla="*/ 17495 h 20000"/>
              <a:gd name="T52" fmla="*/ 11480 w 20000"/>
              <a:gd name="T53" fmla="*/ 18703 h 20000"/>
              <a:gd name="T54" fmla="*/ 10951 w 20000"/>
              <a:gd name="T55" fmla="*/ 19904 h 20000"/>
              <a:gd name="T56" fmla="*/ 9480 w 20000"/>
              <a:gd name="T57" fmla="*/ 19904 h 20000"/>
              <a:gd name="T58" fmla="*/ 8692 w 20000"/>
              <a:gd name="T59" fmla="*/ 19219 h 20000"/>
              <a:gd name="T60" fmla="*/ 7646 w 20000"/>
              <a:gd name="T61" fmla="*/ 18871 h 20000"/>
              <a:gd name="T62" fmla="*/ 6864 w 20000"/>
              <a:gd name="T63" fmla="*/ 18871 h 20000"/>
              <a:gd name="T64" fmla="*/ 5910 w 20000"/>
              <a:gd name="T65" fmla="*/ 18613 h 20000"/>
              <a:gd name="T66" fmla="*/ 4955 w 20000"/>
              <a:gd name="T67" fmla="*/ 18186 h 20000"/>
              <a:gd name="T68" fmla="*/ 4087 w 20000"/>
              <a:gd name="T69" fmla="*/ 17754 h 20000"/>
              <a:gd name="T70" fmla="*/ 3737 w 20000"/>
              <a:gd name="T71" fmla="*/ 17237 h 20000"/>
              <a:gd name="T72" fmla="*/ 4519 w 20000"/>
              <a:gd name="T73" fmla="*/ 14390 h 20000"/>
              <a:gd name="T74" fmla="*/ 4519 w 20000"/>
              <a:gd name="T75" fmla="*/ 14138 h 20000"/>
              <a:gd name="T76" fmla="*/ 5479 w 20000"/>
              <a:gd name="T77" fmla="*/ 13357 h 20000"/>
              <a:gd name="T78" fmla="*/ 5559 w 20000"/>
              <a:gd name="T79" fmla="*/ 12757 h 20000"/>
              <a:gd name="T80" fmla="*/ 4777 w 20000"/>
              <a:gd name="T81" fmla="*/ 11724 h 20000"/>
              <a:gd name="T82" fmla="*/ 5042 w 20000"/>
              <a:gd name="T83" fmla="*/ 10685 h 20000"/>
              <a:gd name="T84" fmla="*/ 3823 w 20000"/>
              <a:gd name="T85" fmla="*/ 9309 h 20000"/>
              <a:gd name="T86" fmla="*/ 3737 w 20000"/>
              <a:gd name="T87" fmla="*/ 8102 h 20000"/>
              <a:gd name="T88" fmla="*/ 3219 w 20000"/>
              <a:gd name="T89" fmla="*/ 7928 h 20000"/>
              <a:gd name="T90" fmla="*/ 2690 w 20000"/>
              <a:gd name="T91" fmla="*/ 7237 h 20000"/>
              <a:gd name="T92" fmla="*/ 2518 w 20000"/>
              <a:gd name="T93" fmla="*/ 7153 h 20000"/>
              <a:gd name="T94" fmla="*/ 1736 w 20000"/>
              <a:gd name="T95" fmla="*/ 6637 h 20000"/>
              <a:gd name="T96" fmla="*/ 696 w 20000"/>
              <a:gd name="T97" fmla="*/ 6378 h 20000"/>
              <a:gd name="T98" fmla="*/ 517 w 20000"/>
              <a:gd name="T99" fmla="*/ 5688 h 20000"/>
              <a:gd name="T100" fmla="*/ 264 w 20000"/>
              <a:gd name="T101" fmla="*/ 5255 h 20000"/>
              <a:gd name="T102" fmla="*/ 351 w 20000"/>
              <a:gd name="T103" fmla="*/ 4997 h 20000"/>
              <a:gd name="T104" fmla="*/ 1046 w 20000"/>
              <a:gd name="T105" fmla="*/ 4480 h 20000"/>
              <a:gd name="T106" fmla="*/ 1914 w 20000"/>
              <a:gd name="T107" fmla="*/ 4571 h 20000"/>
              <a:gd name="T108" fmla="*/ 3650 w 20000"/>
              <a:gd name="T109" fmla="*/ 4907 h 20000"/>
              <a:gd name="T110" fmla="*/ 4438 w 20000"/>
              <a:gd name="T111" fmla="*/ 5087 h 20000"/>
              <a:gd name="T112" fmla="*/ 5128 w 20000"/>
              <a:gd name="T113" fmla="*/ 4829 h 20000"/>
              <a:gd name="T114" fmla="*/ 4869 w 20000"/>
              <a:gd name="T115" fmla="*/ 2583 h 20000"/>
              <a:gd name="T116" fmla="*/ 5824 w 20000"/>
              <a:gd name="T117" fmla="*/ 2847 h 20000"/>
              <a:gd name="T118" fmla="*/ 6433 w 20000"/>
              <a:gd name="T119" fmla="*/ 3532 h 20000"/>
              <a:gd name="T120" fmla="*/ 8261 w 20000"/>
              <a:gd name="T121" fmla="*/ 3532 h 20000"/>
              <a:gd name="T122" fmla="*/ 9215 w 20000"/>
              <a:gd name="T123" fmla="*/ 2505 h 20000"/>
              <a:gd name="T124" fmla="*/ 10262 w 20000"/>
              <a:gd name="T125" fmla="*/ 1988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000" h="20000">
                <a:moveTo>
                  <a:pt x="10262" y="1988"/>
                </a:moveTo>
                <a:lnTo>
                  <a:pt x="10170" y="1808"/>
                </a:lnTo>
                <a:lnTo>
                  <a:pt x="10170" y="1634"/>
                </a:lnTo>
                <a:lnTo>
                  <a:pt x="10170" y="1381"/>
                </a:lnTo>
                <a:lnTo>
                  <a:pt x="10262" y="1201"/>
                </a:lnTo>
                <a:lnTo>
                  <a:pt x="10262" y="949"/>
                </a:lnTo>
                <a:lnTo>
                  <a:pt x="10262" y="775"/>
                </a:lnTo>
                <a:lnTo>
                  <a:pt x="10262" y="523"/>
                </a:lnTo>
                <a:lnTo>
                  <a:pt x="10262" y="432"/>
                </a:lnTo>
                <a:lnTo>
                  <a:pt x="10515" y="252"/>
                </a:lnTo>
                <a:lnTo>
                  <a:pt x="10693" y="252"/>
                </a:lnTo>
                <a:lnTo>
                  <a:pt x="10951" y="180"/>
                </a:lnTo>
                <a:lnTo>
                  <a:pt x="11130" y="90"/>
                </a:lnTo>
                <a:lnTo>
                  <a:pt x="11388" y="90"/>
                </a:lnTo>
                <a:lnTo>
                  <a:pt x="11647" y="0"/>
                </a:lnTo>
                <a:lnTo>
                  <a:pt x="11819" y="252"/>
                </a:lnTo>
                <a:lnTo>
                  <a:pt x="11819" y="432"/>
                </a:lnTo>
                <a:lnTo>
                  <a:pt x="11819" y="607"/>
                </a:lnTo>
                <a:lnTo>
                  <a:pt x="11911" y="685"/>
                </a:lnTo>
                <a:lnTo>
                  <a:pt x="12084" y="775"/>
                </a:lnTo>
                <a:lnTo>
                  <a:pt x="12170" y="859"/>
                </a:lnTo>
                <a:lnTo>
                  <a:pt x="12435" y="775"/>
                </a:lnTo>
                <a:lnTo>
                  <a:pt x="12601" y="685"/>
                </a:lnTo>
                <a:lnTo>
                  <a:pt x="12780" y="859"/>
                </a:lnTo>
                <a:lnTo>
                  <a:pt x="12780" y="1123"/>
                </a:lnTo>
                <a:lnTo>
                  <a:pt x="12780" y="1291"/>
                </a:lnTo>
                <a:lnTo>
                  <a:pt x="12866" y="1381"/>
                </a:lnTo>
                <a:lnTo>
                  <a:pt x="13038" y="1381"/>
                </a:lnTo>
                <a:lnTo>
                  <a:pt x="13216" y="1465"/>
                </a:lnTo>
                <a:lnTo>
                  <a:pt x="13303" y="1634"/>
                </a:lnTo>
                <a:lnTo>
                  <a:pt x="13389" y="1808"/>
                </a:lnTo>
                <a:lnTo>
                  <a:pt x="13389" y="1898"/>
                </a:lnTo>
                <a:lnTo>
                  <a:pt x="13469" y="1808"/>
                </a:lnTo>
                <a:lnTo>
                  <a:pt x="13648" y="1898"/>
                </a:lnTo>
                <a:lnTo>
                  <a:pt x="13820" y="1808"/>
                </a:lnTo>
                <a:lnTo>
                  <a:pt x="13998" y="1988"/>
                </a:lnTo>
                <a:lnTo>
                  <a:pt x="14085" y="2072"/>
                </a:lnTo>
                <a:lnTo>
                  <a:pt x="13998" y="2150"/>
                </a:lnTo>
                <a:lnTo>
                  <a:pt x="13906" y="2414"/>
                </a:lnTo>
                <a:lnTo>
                  <a:pt x="14085" y="2414"/>
                </a:lnTo>
                <a:lnTo>
                  <a:pt x="13998" y="2583"/>
                </a:lnTo>
                <a:lnTo>
                  <a:pt x="13998" y="2673"/>
                </a:lnTo>
                <a:lnTo>
                  <a:pt x="14435" y="2757"/>
                </a:lnTo>
                <a:lnTo>
                  <a:pt x="14688" y="2673"/>
                </a:lnTo>
                <a:lnTo>
                  <a:pt x="14774" y="2505"/>
                </a:lnTo>
                <a:lnTo>
                  <a:pt x="14866" y="2414"/>
                </a:lnTo>
                <a:lnTo>
                  <a:pt x="15039" y="2330"/>
                </a:lnTo>
                <a:lnTo>
                  <a:pt x="15125" y="2330"/>
                </a:lnTo>
                <a:lnTo>
                  <a:pt x="15039" y="2505"/>
                </a:lnTo>
                <a:lnTo>
                  <a:pt x="15039" y="2673"/>
                </a:lnTo>
                <a:lnTo>
                  <a:pt x="15039" y="2757"/>
                </a:lnTo>
                <a:lnTo>
                  <a:pt x="15039" y="2847"/>
                </a:lnTo>
                <a:lnTo>
                  <a:pt x="15039" y="3099"/>
                </a:lnTo>
                <a:lnTo>
                  <a:pt x="15125" y="3189"/>
                </a:lnTo>
                <a:lnTo>
                  <a:pt x="15303" y="3279"/>
                </a:lnTo>
                <a:lnTo>
                  <a:pt x="15476" y="3363"/>
                </a:lnTo>
                <a:lnTo>
                  <a:pt x="15648" y="3447"/>
                </a:lnTo>
                <a:lnTo>
                  <a:pt x="15734" y="3622"/>
                </a:lnTo>
                <a:lnTo>
                  <a:pt x="15907" y="3796"/>
                </a:lnTo>
                <a:lnTo>
                  <a:pt x="16171" y="3796"/>
                </a:lnTo>
                <a:lnTo>
                  <a:pt x="16522" y="3706"/>
                </a:lnTo>
                <a:lnTo>
                  <a:pt x="16602" y="4048"/>
                </a:lnTo>
                <a:lnTo>
                  <a:pt x="17039" y="3880"/>
                </a:lnTo>
                <a:lnTo>
                  <a:pt x="17212" y="3958"/>
                </a:lnTo>
                <a:lnTo>
                  <a:pt x="17304" y="3958"/>
                </a:lnTo>
                <a:lnTo>
                  <a:pt x="17643" y="4228"/>
                </a:lnTo>
                <a:lnTo>
                  <a:pt x="17735" y="4396"/>
                </a:lnTo>
                <a:lnTo>
                  <a:pt x="17821" y="4571"/>
                </a:lnTo>
                <a:lnTo>
                  <a:pt x="17907" y="4745"/>
                </a:lnTo>
                <a:lnTo>
                  <a:pt x="17994" y="4571"/>
                </a:lnTo>
                <a:lnTo>
                  <a:pt x="18172" y="4745"/>
                </a:lnTo>
                <a:lnTo>
                  <a:pt x="18511" y="4829"/>
                </a:lnTo>
                <a:lnTo>
                  <a:pt x="18776" y="4829"/>
                </a:lnTo>
                <a:lnTo>
                  <a:pt x="18862" y="4655"/>
                </a:lnTo>
                <a:lnTo>
                  <a:pt x="19040" y="4655"/>
                </a:lnTo>
                <a:lnTo>
                  <a:pt x="19040" y="4829"/>
                </a:lnTo>
                <a:lnTo>
                  <a:pt x="19391" y="4907"/>
                </a:lnTo>
                <a:lnTo>
                  <a:pt x="19557" y="4997"/>
                </a:lnTo>
                <a:lnTo>
                  <a:pt x="19822" y="5087"/>
                </a:lnTo>
                <a:lnTo>
                  <a:pt x="19994" y="5177"/>
                </a:lnTo>
                <a:lnTo>
                  <a:pt x="19644" y="5604"/>
                </a:lnTo>
                <a:lnTo>
                  <a:pt x="19477" y="5778"/>
                </a:lnTo>
                <a:lnTo>
                  <a:pt x="19391" y="6036"/>
                </a:lnTo>
                <a:lnTo>
                  <a:pt x="19299" y="6378"/>
                </a:lnTo>
                <a:lnTo>
                  <a:pt x="19126" y="6637"/>
                </a:lnTo>
                <a:lnTo>
                  <a:pt x="19126" y="6895"/>
                </a:lnTo>
                <a:lnTo>
                  <a:pt x="19040" y="7069"/>
                </a:lnTo>
                <a:lnTo>
                  <a:pt x="19040" y="7327"/>
                </a:lnTo>
                <a:lnTo>
                  <a:pt x="18948" y="7586"/>
                </a:lnTo>
                <a:lnTo>
                  <a:pt x="18948" y="7754"/>
                </a:lnTo>
                <a:lnTo>
                  <a:pt x="18948" y="7928"/>
                </a:lnTo>
                <a:lnTo>
                  <a:pt x="18948" y="8012"/>
                </a:lnTo>
                <a:lnTo>
                  <a:pt x="18948" y="8186"/>
                </a:lnTo>
                <a:lnTo>
                  <a:pt x="18948" y="8276"/>
                </a:lnTo>
                <a:lnTo>
                  <a:pt x="19040" y="8276"/>
                </a:lnTo>
                <a:lnTo>
                  <a:pt x="18948" y="8360"/>
                </a:lnTo>
                <a:lnTo>
                  <a:pt x="18862" y="8535"/>
                </a:lnTo>
                <a:lnTo>
                  <a:pt x="18689" y="8535"/>
                </a:lnTo>
                <a:lnTo>
                  <a:pt x="18511" y="8535"/>
                </a:lnTo>
                <a:lnTo>
                  <a:pt x="18344" y="8444"/>
                </a:lnTo>
                <a:lnTo>
                  <a:pt x="18258" y="8444"/>
                </a:lnTo>
                <a:lnTo>
                  <a:pt x="18172" y="8625"/>
                </a:lnTo>
                <a:lnTo>
                  <a:pt x="18080" y="8793"/>
                </a:lnTo>
                <a:lnTo>
                  <a:pt x="17994" y="8877"/>
                </a:lnTo>
                <a:lnTo>
                  <a:pt x="18080" y="8961"/>
                </a:lnTo>
                <a:lnTo>
                  <a:pt x="18172" y="8961"/>
                </a:lnTo>
                <a:lnTo>
                  <a:pt x="17994" y="9225"/>
                </a:lnTo>
                <a:lnTo>
                  <a:pt x="17821" y="9309"/>
                </a:lnTo>
                <a:lnTo>
                  <a:pt x="17735" y="9483"/>
                </a:lnTo>
                <a:lnTo>
                  <a:pt x="17476" y="9742"/>
                </a:lnTo>
                <a:lnTo>
                  <a:pt x="17390" y="9826"/>
                </a:lnTo>
                <a:lnTo>
                  <a:pt x="17212" y="10000"/>
                </a:lnTo>
                <a:lnTo>
                  <a:pt x="17126" y="10252"/>
                </a:lnTo>
                <a:lnTo>
                  <a:pt x="16953" y="10432"/>
                </a:lnTo>
                <a:lnTo>
                  <a:pt x="16775" y="10601"/>
                </a:lnTo>
                <a:lnTo>
                  <a:pt x="16689" y="10775"/>
                </a:lnTo>
                <a:lnTo>
                  <a:pt x="16602" y="10943"/>
                </a:lnTo>
                <a:lnTo>
                  <a:pt x="16602" y="11033"/>
                </a:lnTo>
                <a:lnTo>
                  <a:pt x="16522" y="11291"/>
                </a:lnTo>
                <a:lnTo>
                  <a:pt x="16522" y="11381"/>
                </a:lnTo>
                <a:lnTo>
                  <a:pt x="16344" y="11550"/>
                </a:lnTo>
                <a:lnTo>
                  <a:pt x="16602" y="11550"/>
                </a:lnTo>
                <a:lnTo>
                  <a:pt x="16689" y="11550"/>
                </a:lnTo>
                <a:lnTo>
                  <a:pt x="17212" y="10943"/>
                </a:lnTo>
                <a:lnTo>
                  <a:pt x="17476" y="10943"/>
                </a:lnTo>
                <a:lnTo>
                  <a:pt x="17907" y="11033"/>
                </a:lnTo>
                <a:lnTo>
                  <a:pt x="17907" y="11201"/>
                </a:lnTo>
                <a:lnTo>
                  <a:pt x="17907" y="11634"/>
                </a:lnTo>
                <a:lnTo>
                  <a:pt x="17994" y="11634"/>
                </a:lnTo>
                <a:lnTo>
                  <a:pt x="17994" y="11808"/>
                </a:lnTo>
                <a:lnTo>
                  <a:pt x="18172" y="11892"/>
                </a:lnTo>
                <a:lnTo>
                  <a:pt x="18344" y="12150"/>
                </a:lnTo>
                <a:lnTo>
                  <a:pt x="18080" y="12240"/>
                </a:lnTo>
                <a:lnTo>
                  <a:pt x="17994" y="12330"/>
                </a:lnTo>
                <a:lnTo>
                  <a:pt x="17907" y="12583"/>
                </a:lnTo>
                <a:lnTo>
                  <a:pt x="18080" y="12673"/>
                </a:lnTo>
                <a:lnTo>
                  <a:pt x="18172" y="12925"/>
                </a:lnTo>
                <a:lnTo>
                  <a:pt x="18258" y="13099"/>
                </a:lnTo>
                <a:lnTo>
                  <a:pt x="18344" y="13189"/>
                </a:lnTo>
                <a:lnTo>
                  <a:pt x="18344" y="13357"/>
                </a:lnTo>
                <a:lnTo>
                  <a:pt x="18344" y="13616"/>
                </a:lnTo>
                <a:lnTo>
                  <a:pt x="18080" y="13874"/>
                </a:lnTo>
                <a:lnTo>
                  <a:pt x="18080" y="13958"/>
                </a:lnTo>
                <a:lnTo>
                  <a:pt x="17557" y="14048"/>
                </a:lnTo>
                <a:lnTo>
                  <a:pt x="17643" y="14228"/>
                </a:lnTo>
                <a:lnTo>
                  <a:pt x="17821" y="14228"/>
                </a:lnTo>
                <a:lnTo>
                  <a:pt x="17735" y="14480"/>
                </a:lnTo>
                <a:lnTo>
                  <a:pt x="17907" y="14565"/>
                </a:lnTo>
                <a:lnTo>
                  <a:pt x="18080" y="14565"/>
                </a:lnTo>
                <a:lnTo>
                  <a:pt x="18172" y="14655"/>
                </a:lnTo>
                <a:lnTo>
                  <a:pt x="18344" y="14907"/>
                </a:lnTo>
                <a:lnTo>
                  <a:pt x="18172" y="14907"/>
                </a:lnTo>
                <a:lnTo>
                  <a:pt x="18080" y="15087"/>
                </a:lnTo>
                <a:lnTo>
                  <a:pt x="17994" y="15249"/>
                </a:lnTo>
                <a:lnTo>
                  <a:pt x="17907" y="15429"/>
                </a:lnTo>
                <a:lnTo>
                  <a:pt x="17994" y="15429"/>
                </a:lnTo>
                <a:lnTo>
                  <a:pt x="17994" y="15598"/>
                </a:lnTo>
                <a:lnTo>
                  <a:pt x="17994" y="15772"/>
                </a:lnTo>
                <a:lnTo>
                  <a:pt x="18258" y="16036"/>
                </a:lnTo>
                <a:lnTo>
                  <a:pt x="18511" y="16198"/>
                </a:lnTo>
                <a:lnTo>
                  <a:pt x="18776" y="16288"/>
                </a:lnTo>
                <a:lnTo>
                  <a:pt x="18948" y="16288"/>
                </a:lnTo>
                <a:lnTo>
                  <a:pt x="19126" y="16198"/>
                </a:lnTo>
                <a:lnTo>
                  <a:pt x="19212" y="16198"/>
                </a:lnTo>
                <a:lnTo>
                  <a:pt x="19391" y="16288"/>
                </a:lnTo>
                <a:lnTo>
                  <a:pt x="19299" y="16547"/>
                </a:lnTo>
                <a:lnTo>
                  <a:pt x="19126" y="16721"/>
                </a:lnTo>
                <a:lnTo>
                  <a:pt x="19040" y="17063"/>
                </a:lnTo>
                <a:lnTo>
                  <a:pt x="18689" y="17327"/>
                </a:lnTo>
                <a:lnTo>
                  <a:pt x="18344" y="17237"/>
                </a:lnTo>
                <a:lnTo>
                  <a:pt x="18258" y="17411"/>
                </a:lnTo>
                <a:lnTo>
                  <a:pt x="18344" y="17580"/>
                </a:lnTo>
                <a:lnTo>
                  <a:pt x="18080" y="17844"/>
                </a:lnTo>
                <a:lnTo>
                  <a:pt x="17994" y="17922"/>
                </a:lnTo>
                <a:lnTo>
                  <a:pt x="17821" y="17922"/>
                </a:lnTo>
                <a:lnTo>
                  <a:pt x="17643" y="18186"/>
                </a:lnTo>
                <a:lnTo>
                  <a:pt x="17557" y="18360"/>
                </a:lnTo>
                <a:lnTo>
                  <a:pt x="17476" y="18438"/>
                </a:lnTo>
                <a:lnTo>
                  <a:pt x="17304" y="18360"/>
                </a:lnTo>
                <a:lnTo>
                  <a:pt x="17039" y="18529"/>
                </a:lnTo>
                <a:lnTo>
                  <a:pt x="17039" y="18613"/>
                </a:lnTo>
                <a:lnTo>
                  <a:pt x="16775" y="18613"/>
                </a:lnTo>
                <a:lnTo>
                  <a:pt x="16602" y="18793"/>
                </a:lnTo>
                <a:lnTo>
                  <a:pt x="16344" y="18703"/>
                </a:lnTo>
                <a:lnTo>
                  <a:pt x="16085" y="18613"/>
                </a:lnTo>
                <a:lnTo>
                  <a:pt x="15907" y="18529"/>
                </a:lnTo>
                <a:lnTo>
                  <a:pt x="15648" y="18438"/>
                </a:lnTo>
                <a:lnTo>
                  <a:pt x="15476" y="18360"/>
                </a:lnTo>
                <a:lnTo>
                  <a:pt x="15303" y="18276"/>
                </a:lnTo>
                <a:lnTo>
                  <a:pt x="15217" y="18186"/>
                </a:lnTo>
                <a:lnTo>
                  <a:pt x="15217" y="18006"/>
                </a:lnTo>
                <a:lnTo>
                  <a:pt x="14866" y="18006"/>
                </a:lnTo>
                <a:lnTo>
                  <a:pt x="14774" y="17922"/>
                </a:lnTo>
                <a:lnTo>
                  <a:pt x="14688" y="17844"/>
                </a:lnTo>
                <a:lnTo>
                  <a:pt x="14516" y="17754"/>
                </a:lnTo>
                <a:lnTo>
                  <a:pt x="14516" y="17922"/>
                </a:lnTo>
                <a:lnTo>
                  <a:pt x="14257" y="17922"/>
                </a:lnTo>
                <a:lnTo>
                  <a:pt x="14085" y="17922"/>
                </a:lnTo>
                <a:lnTo>
                  <a:pt x="14085" y="17754"/>
                </a:lnTo>
                <a:lnTo>
                  <a:pt x="14085" y="17580"/>
                </a:lnTo>
                <a:lnTo>
                  <a:pt x="14085" y="17495"/>
                </a:lnTo>
                <a:lnTo>
                  <a:pt x="13906" y="17495"/>
                </a:lnTo>
                <a:lnTo>
                  <a:pt x="13820" y="17580"/>
                </a:lnTo>
                <a:lnTo>
                  <a:pt x="13820" y="17664"/>
                </a:lnTo>
                <a:lnTo>
                  <a:pt x="13648" y="17664"/>
                </a:lnTo>
                <a:lnTo>
                  <a:pt x="13561" y="17580"/>
                </a:lnTo>
                <a:lnTo>
                  <a:pt x="13389" y="17495"/>
                </a:lnTo>
                <a:lnTo>
                  <a:pt x="13130" y="17495"/>
                </a:lnTo>
                <a:lnTo>
                  <a:pt x="13038" y="17495"/>
                </a:lnTo>
                <a:lnTo>
                  <a:pt x="12780" y="17580"/>
                </a:lnTo>
                <a:lnTo>
                  <a:pt x="12515" y="17754"/>
                </a:lnTo>
                <a:lnTo>
                  <a:pt x="12256" y="18006"/>
                </a:lnTo>
                <a:lnTo>
                  <a:pt x="11998" y="18006"/>
                </a:lnTo>
                <a:lnTo>
                  <a:pt x="11733" y="18186"/>
                </a:lnTo>
                <a:lnTo>
                  <a:pt x="11561" y="18438"/>
                </a:lnTo>
                <a:lnTo>
                  <a:pt x="11480" y="18703"/>
                </a:lnTo>
                <a:lnTo>
                  <a:pt x="11388" y="19135"/>
                </a:lnTo>
                <a:lnTo>
                  <a:pt x="11388" y="19477"/>
                </a:lnTo>
                <a:lnTo>
                  <a:pt x="11302" y="19652"/>
                </a:lnTo>
                <a:lnTo>
                  <a:pt x="11480" y="19652"/>
                </a:lnTo>
                <a:lnTo>
                  <a:pt x="11561" y="19904"/>
                </a:lnTo>
                <a:lnTo>
                  <a:pt x="11302" y="19820"/>
                </a:lnTo>
                <a:lnTo>
                  <a:pt x="11130" y="19820"/>
                </a:lnTo>
                <a:lnTo>
                  <a:pt x="10951" y="19904"/>
                </a:lnTo>
                <a:lnTo>
                  <a:pt x="10693" y="19904"/>
                </a:lnTo>
                <a:lnTo>
                  <a:pt x="10515" y="19994"/>
                </a:lnTo>
                <a:lnTo>
                  <a:pt x="10348" y="19994"/>
                </a:lnTo>
                <a:lnTo>
                  <a:pt x="10170" y="19904"/>
                </a:lnTo>
                <a:lnTo>
                  <a:pt x="9911" y="19820"/>
                </a:lnTo>
                <a:lnTo>
                  <a:pt x="9733" y="19820"/>
                </a:lnTo>
                <a:lnTo>
                  <a:pt x="9646" y="19994"/>
                </a:lnTo>
                <a:lnTo>
                  <a:pt x="9480" y="19904"/>
                </a:lnTo>
                <a:lnTo>
                  <a:pt x="9480" y="19742"/>
                </a:lnTo>
                <a:lnTo>
                  <a:pt x="9302" y="19742"/>
                </a:lnTo>
                <a:lnTo>
                  <a:pt x="9215" y="19562"/>
                </a:lnTo>
                <a:lnTo>
                  <a:pt x="9129" y="19477"/>
                </a:lnTo>
                <a:lnTo>
                  <a:pt x="9043" y="19309"/>
                </a:lnTo>
                <a:lnTo>
                  <a:pt x="8865" y="19219"/>
                </a:lnTo>
                <a:lnTo>
                  <a:pt x="8778" y="19219"/>
                </a:lnTo>
                <a:lnTo>
                  <a:pt x="8692" y="19219"/>
                </a:lnTo>
                <a:lnTo>
                  <a:pt x="8606" y="19309"/>
                </a:lnTo>
                <a:lnTo>
                  <a:pt x="8514" y="19219"/>
                </a:lnTo>
                <a:lnTo>
                  <a:pt x="8433" y="19045"/>
                </a:lnTo>
                <a:lnTo>
                  <a:pt x="8261" y="19045"/>
                </a:lnTo>
                <a:lnTo>
                  <a:pt x="8083" y="19045"/>
                </a:lnTo>
                <a:lnTo>
                  <a:pt x="8083" y="18871"/>
                </a:lnTo>
                <a:lnTo>
                  <a:pt x="7824" y="18871"/>
                </a:lnTo>
                <a:lnTo>
                  <a:pt x="7646" y="18871"/>
                </a:lnTo>
                <a:lnTo>
                  <a:pt x="7560" y="18703"/>
                </a:lnTo>
                <a:lnTo>
                  <a:pt x="7307" y="18613"/>
                </a:lnTo>
                <a:lnTo>
                  <a:pt x="7307" y="18793"/>
                </a:lnTo>
                <a:lnTo>
                  <a:pt x="7307" y="18955"/>
                </a:lnTo>
                <a:lnTo>
                  <a:pt x="7215" y="18955"/>
                </a:lnTo>
                <a:lnTo>
                  <a:pt x="6956" y="18955"/>
                </a:lnTo>
                <a:lnTo>
                  <a:pt x="6864" y="18955"/>
                </a:lnTo>
                <a:lnTo>
                  <a:pt x="6864" y="18871"/>
                </a:lnTo>
                <a:lnTo>
                  <a:pt x="6778" y="18955"/>
                </a:lnTo>
                <a:lnTo>
                  <a:pt x="6692" y="19045"/>
                </a:lnTo>
                <a:lnTo>
                  <a:pt x="6605" y="18955"/>
                </a:lnTo>
                <a:lnTo>
                  <a:pt x="6433" y="18871"/>
                </a:lnTo>
                <a:lnTo>
                  <a:pt x="6260" y="18955"/>
                </a:lnTo>
                <a:lnTo>
                  <a:pt x="6088" y="18871"/>
                </a:lnTo>
                <a:lnTo>
                  <a:pt x="5996" y="18703"/>
                </a:lnTo>
                <a:lnTo>
                  <a:pt x="5910" y="18613"/>
                </a:lnTo>
                <a:lnTo>
                  <a:pt x="5737" y="18529"/>
                </a:lnTo>
                <a:lnTo>
                  <a:pt x="5559" y="18529"/>
                </a:lnTo>
                <a:lnTo>
                  <a:pt x="5479" y="18613"/>
                </a:lnTo>
                <a:lnTo>
                  <a:pt x="5220" y="18613"/>
                </a:lnTo>
                <a:lnTo>
                  <a:pt x="5220" y="18529"/>
                </a:lnTo>
                <a:lnTo>
                  <a:pt x="5042" y="18360"/>
                </a:lnTo>
                <a:lnTo>
                  <a:pt x="5042" y="18276"/>
                </a:lnTo>
                <a:lnTo>
                  <a:pt x="4955" y="18186"/>
                </a:lnTo>
                <a:lnTo>
                  <a:pt x="4777" y="18186"/>
                </a:lnTo>
                <a:lnTo>
                  <a:pt x="4691" y="18096"/>
                </a:lnTo>
                <a:lnTo>
                  <a:pt x="4605" y="18006"/>
                </a:lnTo>
                <a:lnTo>
                  <a:pt x="4519" y="18006"/>
                </a:lnTo>
                <a:lnTo>
                  <a:pt x="4346" y="17922"/>
                </a:lnTo>
                <a:lnTo>
                  <a:pt x="4174" y="17922"/>
                </a:lnTo>
                <a:lnTo>
                  <a:pt x="4087" y="17844"/>
                </a:lnTo>
                <a:lnTo>
                  <a:pt x="4087" y="17754"/>
                </a:lnTo>
                <a:lnTo>
                  <a:pt x="4001" y="17664"/>
                </a:lnTo>
                <a:lnTo>
                  <a:pt x="4001" y="17754"/>
                </a:lnTo>
                <a:lnTo>
                  <a:pt x="3909" y="17844"/>
                </a:lnTo>
                <a:lnTo>
                  <a:pt x="3823" y="17844"/>
                </a:lnTo>
                <a:lnTo>
                  <a:pt x="3823" y="17754"/>
                </a:lnTo>
                <a:lnTo>
                  <a:pt x="3823" y="17664"/>
                </a:lnTo>
                <a:lnTo>
                  <a:pt x="3909" y="17327"/>
                </a:lnTo>
                <a:lnTo>
                  <a:pt x="3737" y="17237"/>
                </a:lnTo>
                <a:lnTo>
                  <a:pt x="3650" y="17327"/>
                </a:lnTo>
                <a:lnTo>
                  <a:pt x="3564" y="17327"/>
                </a:lnTo>
                <a:lnTo>
                  <a:pt x="3306" y="16985"/>
                </a:lnTo>
                <a:lnTo>
                  <a:pt x="3564" y="16895"/>
                </a:lnTo>
                <a:lnTo>
                  <a:pt x="3823" y="16547"/>
                </a:lnTo>
                <a:lnTo>
                  <a:pt x="4087" y="16036"/>
                </a:lnTo>
                <a:lnTo>
                  <a:pt x="4438" y="14907"/>
                </a:lnTo>
                <a:lnTo>
                  <a:pt x="4519" y="14390"/>
                </a:lnTo>
                <a:lnTo>
                  <a:pt x="4605" y="14306"/>
                </a:lnTo>
                <a:lnTo>
                  <a:pt x="4777" y="14228"/>
                </a:lnTo>
                <a:lnTo>
                  <a:pt x="4869" y="14228"/>
                </a:lnTo>
                <a:lnTo>
                  <a:pt x="4869" y="14138"/>
                </a:lnTo>
                <a:lnTo>
                  <a:pt x="4777" y="14048"/>
                </a:lnTo>
                <a:lnTo>
                  <a:pt x="4691" y="13958"/>
                </a:lnTo>
                <a:lnTo>
                  <a:pt x="4605" y="14048"/>
                </a:lnTo>
                <a:lnTo>
                  <a:pt x="4519" y="14138"/>
                </a:lnTo>
                <a:lnTo>
                  <a:pt x="4519" y="14048"/>
                </a:lnTo>
                <a:lnTo>
                  <a:pt x="4777" y="12841"/>
                </a:lnTo>
                <a:lnTo>
                  <a:pt x="4955" y="12330"/>
                </a:lnTo>
                <a:lnTo>
                  <a:pt x="5042" y="12150"/>
                </a:lnTo>
                <a:lnTo>
                  <a:pt x="5042" y="12330"/>
                </a:lnTo>
                <a:lnTo>
                  <a:pt x="5392" y="12673"/>
                </a:lnTo>
                <a:lnTo>
                  <a:pt x="5479" y="12925"/>
                </a:lnTo>
                <a:lnTo>
                  <a:pt x="5479" y="13357"/>
                </a:lnTo>
                <a:lnTo>
                  <a:pt x="5559" y="13532"/>
                </a:lnTo>
                <a:lnTo>
                  <a:pt x="5651" y="13616"/>
                </a:lnTo>
                <a:lnTo>
                  <a:pt x="5737" y="13532"/>
                </a:lnTo>
                <a:lnTo>
                  <a:pt x="5737" y="13441"/>
                </a:lnTo>
                <a:lnTo>
                  <a:pt x="5651" y="13357"/>
                </a:lnTo>
                <a:lnTo>
                  <a:pt x="5559" y="13189"/>
                </a:lnTo>
                <a:lnTo>
                  <a:pt x="5559" y="13009"/>
                </a:lnTo>
                <a:lnTo>
                  <a:pt x="5559" y="12757"/>
                </a:lnTo>
                <a:lnTo>
                  <a:pt x="5479" y="12498"/>
                </a:lnTo>
                <a:lnTo>
                  <a:pt x="5392" y="12330"/>
                </a:lnTo>
                <a:lnTo>
                  <a:pt x="5306" y="12240"/>
                </a:lnTo>
                <a:lnTo>
                  <a:pt x="5220" y="12150"/>
                </a:lnTo>
                <a:lnTo>
                  <a:pt x="5128" y="12066"/>
                </a:lnTo>
                <a:lnTo>
                  <a:pt x="4955" y="11892"/>
                </a:lnTo>
                <a:lnTo>
                  <a:pt x="4869" y="11808"/>
                </a:lnTo>
                <a:lnTo>
                  <a:pt x="4777" y="11724"/>
                </a:lnTo>
                <a:lnTo>
                  <a:pt x="4955" y="11634"/>
                </a:lnTo>
                <a:lnTo>
                  <a:pt x="5042" y="11459"/>
                </a:lnTo>
                <a:lnTo>
                  <a:pt x="5128" y="11381"/>
                </a:lnTo>
                <a:lnTo>
                  <a:pt x="5128" y="11201"/>
                </a:lnTo>
                <a:lnTo>
                  <a:pt x="5128" y="11033"/>
                </a:lnTo>
                <a:lnTo>
                  <a:pt x="4955" y="10859"/>
                </a:lnTo>
                <a:lnTo>
                  <a:pt x="4955" y="10775"/>
                </a:lnTo>
                <a:lnTo>
                  <a:pt x="5042" y="10685"/>
                </a:lnTo>
                <a:lnTo>
                  <a:pt x="5042" y="10511"/>
                </a:lnTo>
                <a:lnTo>
                  <a:pt x="4869" y="10432"/>
                </a:lnTo>
                <a:lnTo>
                  <a:pt x="4605" y="10252"/>
                </a:lnTo>
                <a:lnTo>
                  <a:pt x="4438" y="10174"/>
                </a:lnTo>
                <a:lnTo>
                  <a:pt x="4260" y="10084"/>
                </a:lnTo>
                <a:lnTo>
                  <a:pt x="4174" y="9910"/>
                </a:lnTo>
                <a:lnTo>
                  <a:pt x="4001" y="9652"/>
                </a:lnTo>
                <a:lnTo>
                  <a:pt x="3823" y="9309"/>
                </a:lnTo>
                <a:lnTo>
                  <a:pt x="3650" y="9051"/>
                </a:lnTo>
                <a:lnTo>
                  <a:pt x="3650" y="8877"/>
                </a:lnTo>
                <a:lnTo>
                  <a:pt x="3823" y="8703"/>
                </a:lnTo>
                <a:lnTo>
                  <a:pt x="3909" y="8703"/>
                </a:lnTo>
                <a:lnTo>
                  <a:pt x="3737" y="8444"/>
                </a:lnTo>
                <a:lnTo>
                  <a:pt x="3650" y="8360"/>
                </a:lnTo>
                <a:lnTo>
                  <a:pt x="3737" y="8186"/>
                </a:lnTo>
                <a:lnTo>
                  <a:pt x="3737" y="8102"/>
                </a:lnTo>
                <a:lnTo>
                  <a:pt x="4174" y="8102"/>
                </a:lnTo>
                <a:lnTo>
                  <a:pt x="4087" y="8012"/>
                </a:lnTo>
                <a:lnTo>
                  <a:pt x="3909" y="7928"/>
                </a:lnTo>
                <a:lnTo>
                  <a:pt x="3737" y="7928"/>
                </a:lnTo>
                <a:lnTo>
                  <a:pt x="3650" y="8012"/>
                </a:lnTo>
                <a:lnTo>
                  <a:pt x="3564" y="8012"/>
                </a:lnTo>
                <a:lnTo>
                  <a:pt x="3392" y="8012"/>
                </a:lnTo>
                <a:lnTo>
                  <a:pt x="3219" y="7928"/>
                </a:lnTo>
                <a:lnTo>
                  <a:pt x="3133" y="7754"/>
                </a:lnTo>
                <a:lnTo>
                  <a:pt x="3306" y="7676"/>
                </a:lnTo>
                <a:lnTo>
                  <a:pt x="3306" y="7502"/>
                </a:lnTo>
                <a:lnTo>
                  <a:pt x="3472" y="7502"/>
                </a:lnTo>
                <a:lnTo>
                  <a:pt x="3306" y="7411"/>
                </a:lnTo>
                <a:lnTo>
                  <a:pt x="3219" y="7411"/>
                </a:lnTo>
                <a:lnTo>
                  <a:pt x="2782" y="7411"/>
                </a:lnTo>
                <a:lnTo>
                  <a:pt x="2690" y="7237"/>
                </a:lnTo>
                <a:lnTo>
                  <a:pt x="2782" y="7237"/>
                </a:lnTo>
                <a:lnTo>
                  <a:pt x="2869" y="7237"/>
                </a:lnTo>
                <a:lnTo>
                  <a:pt x="2869" y="7153"/>
                </a:lnTo>
                <a:lnTo>
                  <a:pt x="2782" y="7153"/>
                </a:lnTo>
                <a:lnTo>
                  <a:pt x="2690" y="7153"/>
                </a:lnTo>
                <a:lnTo>
                  <a:pt x="2604" y="7069"/>
                </a:lnTo>
                <a:lnTo>
                  <a:pt x="2604" y="7153"/>
                </a:lnTo>
                <a:lnTo>
                  <a:pt x="2518" y="7153"/>
                </a:lnTo>
                <a:lnTo>
                  <a:pt x="2437" y="7153"/>
                </a:lnTo>
                <a:lnTo>
                  <a:pt x="2351" y="7327"/>
                </a:lnTo>
                <a:lnTo>
                  <a:pt x="2259" y="7327"/>
                </a:lnTo>
                <a:lnTo>
                  <a:pt x="2259" y="7237"/>
                </a:lnTo>
                <a:lnTo>
                  <a:pt x="2173" y="7069"/>
                </a:lnTo>
                <a:lnTo>
                  <a:pt x="2259" y="6985"/>
                </a:lnTo>
                <a:lnTo>
                  <a:pt x="1914" y="6805"/>
                </a:lnTo>
                <a:lnTo>
                  <a:pt x="1736" y="6637"/>
                </a:lnTo>
                <a:lnTo>
                  <a:pt x="1483" y="6553"/>
                </a:lnTo>
                <a:lnTo>
                  <a:pt x="1219" y="6378"/>
                </a:lnTo>
                <a:lnTo>
                  <a:pt x="1219" y="6204"/>
                </a:lnTo>
                <a:lnTo>
                  <a:pt x="1133" y="6204"/>
                </a:lnTo>
                <a:lnTo>
                  <a:pt x="954" y="6288"/>
                </a:lnTo>
                <a:lnTo>
                  <a:pt x="782" y="6204"/>
                </a:lnTo>
                <a:lnTo>
                  <a:pt x="782" y="6288"/>
                </a:lnTo>
                <a:lnTo>
                  <a:pt x="696" y="6378"/>
                </a:lnTo>
                <a:lnTo>
                  <a:pt x="517" y="6378"/>
                </a:lnTo>
                <a:lnTo>
                  <a:pt x="517" y="6204"/>
                </a:lnTo>
                <a:lnTo>
                  <a:pt x="437" y="6036"/>
                </a:lnTo>
                <a:lnTo>
                  <a:pt x="437" y="5946"/>
                </a:lnTo>
                <a:lnTo>
                  <a:pt x="0" y="5778"/>
                </a:lnTo>
                <a:lnTo>
                  <a:pt x="86" y="5688"/>
                </a:lnTo>
                <a:lnTo>
                  <a:pt x="351" y="5604"/>
                </a:lnTo>
                <a:lnTo>
                  <a:pt x="517" y="5688"/>
                </a:lnTo>
                <a:lnTo>
                  <a:pt x="696" y="5688"/>
                </a:lnTo>
                <a:lnTo>
                  <a:pt x="782" y="5604"/>
                </a:lnTo>
                <a:lnTo>
                  <a:pt x="696" y="5429"/>
                </a:lnTo>
                <a:lnTo>
                  <a:pt x="517" y="5339"/>
                </a:lnTo>
                <a:lnTo>
                  <a:pt x="437" y="5429"/>
                </a:lnTo>
                <a:lnTo>
                  <a:pt x="351" y="5429"/>
                </a:lnTo>
                <a:lnTo>
                  <a:pt x="351" y="5339"/>
                </a:lnTo>
                <a:lnTo>
                  <a:pt x="264" y="5255"/>
                </a:lnTo>
                <a:lnTo>
                  <a:pt x="351" y="5177"/>
                </a:lnTo>
                <a:lnTo>
                  <a:pt x="604" y="5255"/>
                </a:lnTo>
                <a:lnTo>
                  <a:pt x="782" y="5339"/>
                </a:lnTo>
                <a:lnTo>
                  <a:pt x="868" y="5339"/>
                </a:lnTo>
                <a:lnTo>
                  <a:pt x="868" y="5177"/>
                </a:lnTo>
                <a:lnTo>
                  <a:pt x="696" y="5087"/>
                </a:lnTo>
                <a:lnTo>
                  <a:pt x="517" y="4997"/>
                </a:lnTo>
                <a:lnTo>
                  <a:pt x="351" y="4997"/>
                </a:lnTo>
                <a:lnTo>
                  <a:pt x="86" y="5087"/>
                </a:lnTo>
                <a:lnTo>
                  <a:pt x="86" y="4829"/>
                </a:lnTo>
                <a:lnTo>
                  <a:pt x="172" y="4655"/>
                </a:lnTo>
                <a:lnTo>
                  <a:pt x="351" y="4571"/>
                </a:lnTo>
                <a:lnTo>
                  <a:pt x="517" y="4480"/>
                </a:lnTo>
                <a:lnTo>
                  <a:pt x="696" y="4480"/>
                </a:lnTo>
                <a:lnTo>
                  <a:pt x="868" y="4396"/>
                </a:lnTo>
                <a:lnTo>
                  <a:pt x="1046" y="4480"/>
                </a:lnTo>
                <a:lnTo>
                  <a:pt x="1305" y="4396"/>
                </a:lnTo>
                <a:lnTo>
                  <a:pt x="1391" y="4396"/>
                </a:lnTo>
                <a:lnTo>
                  <a:pt x="1483" y="4480"/>
                </a:lnTo>
                <a:lnTo>
                  <a:pt x="1564" y="4571"/>
                </a:lnTo>
                <a:lnTo>
                  <a:pt x="1650" y="4571"/>
                </a:lnTo>
                <a:lnTo>
                  <a:pt x="1650" y="4480"/>
                </a:lnTo>
                <a:lnTo>
                  <a:pt x="1822" y="4480"/>
                </a:lnTo>
                <a:lnTo>
                  <a:pt x="1914" y="4571"/>
                </a:lnTo>
                <a:lnTo>
                  <a:pt x="2001" y="4480"/>
                </a:lnTo>
                <a:lnTo>
                  <a:pt x="2173" y="4228"/>
                </a:lnTo>
                <a:lnTo>
                  <a:pt x="2259" y="4228"/>
                </a:lnTo>
                <a:lnTo>
                  <a:pt x="2351" y="4312"/>
                </a:lnTo>
                <a:lnTo>
                  <a:pt x="2604" y="4312"/>
                </a:lnTo>
                <a:lnTo>
                  <a:pt x="2869" y="4228"/>
                </a:lnTo>
                <a:lnTo>
                  <a:pt x="3306" y="4997"/>
                </a:lnTo>
                <a:lnTo>
                  <a:pt x="3650" y="4907"/>
                </a:lnTo>
                <a:lnTo>
                  <a:pt x="3823" y="4829"/>
                </a:lnTo>
                <a:lnTo>
                  <a:pt x="4001" y="4907"/>
                </a:lnTo>
                <a:lnTo>
                  <a:pt x="4087" y="4997"/>
                </a:lnTo>
                <a:lnTo>
                  <a:pt x="4260" y="4997"/>
                </a:lnTo>
                <a:lnTo>
                  <a:pt x="4260" y="5177"/>
                </a:lnTo>
                <a:lnTo>
                  <a:pt x="4346" y="5255"/>
                </a:lnTo>
                <a:lnTo>
                  <a:pt x="4438" y="5177"/>
                </a:lnTo>
                <a:lnTo>
                  <a:pt x="4438" y="5087"/>
                </a:lnTo>
                <a:lnTo>
                  <a:pt x="4438" y="4907"/>
                </a:lnTo>
                <a:lnTo>
                  <a:pt x="4605" y="4829"/>
                </a:lnTo>
                <a:lnTo>
                  <a:pt x="4605" y="4997"/>
                </a:lnTo>
                <a:lnTo>
                  <a:pt x="4869" y="5087"/>
                </a:lnTo>
                <a:lnTo>
                  <a:pt x="5042" y="5087"/>
                </a:lnTo>
                <a:lnTo>
                  <a:pt x="5128" y="5087"/>
                </a:lnTo>
                <a:lnTo>
                  <a:pt x="5220" y="4997"/>
                </a:lnTo>
                <a:lnTo>
                  <a:pt x="5128" y="4829"/>
                </a:lnTo>
                <a:lnTo>
                  <a:pt x="5042" y="4655"/>
                </a:lnTo>
                <a:lnTo>
                  <a:pt x="5128" y="4480"/>
                </a:lnTo>
                <a:lnTo>
                  <a:pt x="5128" y="4228"/>
                </a:lnTo>
                <a:lnTo>
                  <a:pt x="5128" y="3958"/>
                </a:lnTo>
                <a:lnTo>
                  <a:pt x="5128" y="3706"/>
                </a:lnTo>
                <a:lnTo>
                  <a:pt x="4869" y="3279"/>
                </a:lnTo>
                <a:lnTo>
                  <a:pt x="4869" y="3021"/>
                </a:lnTo>
                <a:lnTo>
                  <a:pt x="4869" y="2583"/>
                </a:lnTo>
                <a:lnTo>
                  <a:pt x="4777" y="2583"/>
                </a:lnTo>
                <a:lnTo>
                  <a:pt x="4869" y="2505"/>
                </a:lnTo>
                <a:lnTo>
                  <a:pt x="5042" y="2583"/>
                </a:lnTo>
                <a:lnTo>
                  <a:pt x="5220" y="2757"/>
                </a:lnTo>
                <a:lnTo>
                  <a:pt x="5479" y="2757"/>
                </a:lnTo>
                <a:lnTo>
                  <a:pt x="5651" y="2673"/>
                </a:lnTo>
                <a:lnTo>
                  <a:pt x="5824" y="2673"/>
                </a:lnTo>
                <a:lnTo>
                  <a:pt x="5824" y="2847"/>
                </a:lnTo>
                <a:lnTo>
                  <a:pt x="5737" y="2931"/>
                </a:lnTo>
                <a:lnTo>
                  <a:pt x="5824" y="3099"/>
                </a:lnTo>
                <a:lnTo>
                  <a:pt x="5824" y="3363"/>
                </a:lnTo>
                <a:lnTo>
                  <a:pt x="5910" y="3447"/>
                </a:lnTo>
                <a:lnTo>
                  <a:pt x="5996" y="3447"/>
                </a:lnTo>
                <a:lnTo>
                  <a:pt x="6174" y="3447"/>
                </a:lnTo>
                <a:lnTo>
                  <a:pt x="6347" y="3532"/>
                </a:lnTo>
                <a:lnTo>
                  <a:pt x="6433" y="3532"/>
                </a:lnTo>
                <a:lnTo>
                  <a:pt x="6864" y="3706"/>
                </a:lnTo>
                <a:lnTo>
                  <a:pt x="7128" y="3796"/>
                </a:lnTo>
                <a:lnTo>
                  <a:pt x="7307" y="3796"/>
                </a:lnTo>
                <a:lnTo>
                  <a:pt x="7560" y="3796"/>
                </a:lnTo>
                <a:lnTo>
                  <a:pt x="7738" y="3706"/>
                </a:lnTo>
                <a:lnTo>
                  <a:pt x="7910" y="3622"/>
                </a:lnTo>
                <a:lnTo>
                  <a:pt x="8083" y="3532"/>
                </a:lnTo>
                <a:lnTo>
                  <a:pt x="8261" y="3532"/>
                </a:lnTo>
                <a:lnTo>
                  <a:pt x="7824" y="3447"/>
                </a:lnTo>
                <a:lnTo>
                  <a:pt x="7738" y="3279"/>
                </a:lnTo>
                <a:lnTo>
                  <a:pt x="7824" y="3021"/>
                </a:lnTo>
                <a:lnTo>
                  <a:pt x="7910" y="2931"/>
                </a:lnTo>
                <a:lnTo>
                  <a:pt x="8261" y="2757"/>
                </a:lnTo>
                <a:lnTo>
                  <a:pt x="8514" y="2583"/>
                </a:lnTo>
                <a:lnTo>
                  <a:pt x="8865" y="2583"/>
                </a:lnTo>
                <a:lnTo>
                  <a:pt x="9215" y="2505"/>
                </a:lnTo>
                <a:lnTo>
                  <a:pt x="9480" y="2414"/>
                </a:lnTo>
                <a:lnTo>
                  <a:pt x="9646" y="2330"/>
                </a:lnTo>
                <a:lnTo>
                  <a:pt x="9825" y="2240"/>
                </a:lnTo>
                <a:lnTo>
                  <a:pt x="9911" y="2150"/>
                </a:lnTo>
                <a:lnTo>
                  <a:pt x="10083" y="1988"/>
                </a:lnTo>
                <a:lnTo>
                  <a:pt x="10170" y="1898"/>
                </a:lnTo>
                <a:lnTo>
                  <a:pt x="10262" y="1988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318" name="Freeform 41">
            <a:extLst>
              <a:ext uri="{FF2B5EF4-FFF2-40B4-BE49-F238E27FC236}">
                <a16:creationId xmlns:a16="http://schemas.microsoft.com/office/drawing/2014/main" id="{FB52542D-15AE-456A-BC12-E8B4BC91C379}"/>
              </a:ext>
            </a:extLst>
          </p:cNvPr>
          <p:cNvSpPr>
            <a:spLocks/>
          </p:cNvSpPr>
          <p:nvPr/>
        </p:nvSpPr>
        <p:spPr bwMode="auto">
          <a:xfrm>
            <a:off x="3538538" y="5019675"/>
            <a:ext cx="201612" cy="401638"/>
          </a:xfrm>
          <a:custGeom>
            <a:avLst/>
            <a:gdLst>
              <a:gd name="T0" fmla="*/ 15157 w 20000"/>
              <a:gd name="T1" fmla="*/ 474 h 20000"/>
              <a:gd name="T2" fmla="*/ 17044 w 20000"/>
              <a:gd name="T3" fmla="*/ 0 h 20000"/>
              <a:gd name="T4" fmla="*/ 18050 w 20000"/>
              <a:gd name="T5" fmla="*/ 474 h 20000"/>
              <a:gd name="T6" fmla="*/ 18050 w 20000"/>
              <a:gd name="T7" fmla="*/ 2717 h 20000"/>
              <a:gd name="T8" fmla="*/ 18050 w 20000"/>
              <a:gd name="T9" fmla="*/ 3665 h 20000"/>
              <a:gd name="T10" fmla="*/ 18994 w 20000"/>
              <a:gd name="T11" fmla="*/ 4518 h 20000"/>
              <a:gd name="T12" fmla="*/ 19937 w 20000"/>
              <a:gd name="T13" fmla="*/ 6319 h 20000"/>
              <a:gd name="T14" fmla="*/ 19937 w 20000"/>
              <a:gd name="T15" fmla="*/ 9036 h 20000"/>
              <a:gd name="T16" fmla="*/ 19937 w 20000"/>
              <a:gd name="T17" fmla="*/ 10900 h 20000"/>
              <a:gd name="T18" fmla="*/ 18050 w 20000"/>
              <a:gd name="T19" fmla="*/ 12701 h 20000"/>
              <a:gd name="T20" fmla="*/ 17044 w 20000"/>
              <a:gd name="T21" fmla="*/ 14028 h 20000"/>
              <a:gd name="T22" fmla="*/ 16101 w 20000"/>
              <a:gd name="T23" fmla="*/ 16303 h 20000"/>
              <a:gd name="T24" fmla="*/ 15157 w 20000"/>
              <a:gd name="T25" fmla="*/ 17220 h 20000"/>
              <a:gd name="T26" fmla="*/ 15157 w 20000"/>
              <a:gd name="T27" fmla="*/ 18167 h 20000"/>
              <a:gd name="T28" fmla="*/ 13333 w 20000"/>
              <a:gd name="T29" fmla="*/ 19494 h 20000"/>
              <a:gd name="T30" fmla="*/ 14277 w 20000"/>
              <a:gd name="T31" fmla="*/ 19968 h 20000"/>
              <a:gd name="T32" fmla="*/ 12327 w 20000"/>
              <a:gd name="T33" fmla="*/ 19968 h 20000"/>
              <a:gd name="T34" fmla="*/ 11384 w 20000"/>
              <a:gd name="T35" fmla="*/ 19494 h 20000"/>
              <a:gd name="T36" fmla="*/ 11384 w 20000"/>
              <a:gd name="T37" fmla="*/ 19021 h 20000"/>
              <a:gd name="T38" fmla="*/ 9497 w 20000"/>
              <a:gd name="T39" fmla="*/ 19021 h 20000"/>
              <a:gd name="T40" fmla="*/ 7610 w 20000"/>
              <a:gd name="T41" fmla="*/ 18641 h 20000"/>
              <a:gd name="T42" fmla="*/ 5660 w 20000"/>
              <a:gd name="T43" fmla="*/ 17694 h 20000"/>
              <a:gd name="T44" fmla="*/ 5660 w 20000"/>
              <a:gd name="T45" fmla="*/ 17220 h 20000"/>
              <a:gd name="T46" fmla="*/ 6604 w 20000"/>
              <a:gd name="T47" fmla="*/ 16777 h 20000"/>
              <a:gd name="T48" fmla="*/ 7610 w 20000"/>
              <a:gd name="T49" fmla="*/ 16303 h 20000"/>
              <a:gd name="T50" fmla="*/ 6604 w 20000"/>
              <a:gd name="T51" fmla="*/ 16303 h 20000"/>
              <a:gd name="T52" fmla="*/ 4780 w 20000"/>
              <a:gd name="T53" fmla="*/ 15893 h 20000"/>
              <a:gd name="T54" fmla="*/ 3836 w 20000"/>
              <a:gd name="T55" fmla="*/ 15893 h 20000"/>
              <a:gd name="T56" fmla="*/ 3836 w 20000"/>
              <a:gd name="T57" fmla="*/ 15419 h 20000"/>
              <a:gd name="T58" fmla="*/ 4780 w 20000"/>
              <a:gd name="T59" fmla="*/ 14976 h 20000"/>
              <a:gd name="T60" fmla="*/ 5660 w 20000"/>
              <a:gd name="T61" fmla="*/ 14028 h 20000"/>
              <a:gd name="T62" fmla="*/ 4780 w 20000"/>
              <a:gd name="T63" fmla="*/ 13649 h 20000"/>
              <a:gd name="T64" fmla="*/ 3836 w 20000"/>
              <a:gd name="T65" fmla="*/ 13649 h 20000"/>
              <a:gd name="T66" fmla="*/ 1887 w 20000"/>
              <a:gd name="T67" fmla="*/ 13649 h 20000"/>
              <a:gd name="T68" fmla="*/ 1887 w 20000"/>
              <a:gd name="T69" fmla="*/ 13175 h 20000"/>
              <a:gd name="T70" fmla="*/ 2893 w 20000"/>
              <a:gd name="T71" fmla="*/ 12227 h 20000"/>
              <a:gd name="T72" fmla="*/ 4780 w 20000"/>
              <a:gd name="T73" fmla="*/ 12227 h 20000"/>
              <a:gd name="T74" fmla="*/ 3836 w 20000"/>
              <a:gd name="T75" fmla="*/ 11311 h 20000"/>
              <a:gd name="T76" fmla="*/ 2893 w 20000"/>
              <a:gd name="T77" fmla="*/ 11311 h 20000"/>
              <a:gd name="T78" fmla="*/ 1887 w 20000"/>
              <a:gd name="T79" fmla="*/ 10427 h 20000"/>
              <a:gd name="T80" fmla="*/ 943 w 20000"/>
              <a:gd name="T81" fmla="*/ 9036 h 20000"/>
              <a:gd name="T82" fmla="*/ 2893 w 20000"/>
              <a:gd name="T83" fmla="*/ 9510 h 20000"/>
              <a:gd name="T84" fmla="*/ 2893 w 20000"/>
              <a:gd name="T85" fmla="*/ 9036 h 20000"/>
              <a:gd name="T86" fmla="*/ 943 w 20000"/>
              <a:gd name="T87" fmla="*/ 8657 h 20000"/>
              <a:gd name="T88" fmla="*/ 0 w 20000"/>
              <a:gd name="T89" fmla="*/ 8183 h 20000"/>
              <a:gd name="T90" fmla="*/ 1887 w 20000"/>
              <a:gd name="T91" fmla="*/ 7709 h 20000"/>
              <a:gd name="T92" fmla="*/ 2893 w 20000"/>
              <a:gd name="T93" fmla="*/ 7235 h 20000"/>
              <a:gd name="T94" fmla="*/ 2893 w 20000"/>
              <a:gd name="T95" fmla="*/ 6319 h 20000"/>
              <a:gd name="T96" fmla="*/ 3836 w 20000"/>
              <a:gd name="T97" fmla="*/ 5908 h 20000"/>
              <a:gd name="T98" fmla="*/ 5660 w 20000"/>
              <a:gd name="T99" fmla="*/ 4992 h 20000"/>
              <a:gd name="T100" fmla="*/ 8553 w 20000"/>
              <a:gd name="T101" fmla="*/ 4518 h 20000"/>
              <a:gd name="T102" fmla="*/ 10440 w 20000"/>
              <a:gd name="T103" fmla="*/ 4044 h 20000"/>
              <a:gd name="T104" fmla="*/ 12327 w 20000"/>
              <a:gd name="T105" fmla="*/ 3665 h 20000"/>
              <a:gd name="T106" fmla="*/ 13333 w 20000"/>
              <a:gd name="T107" fmla="*/ 3665 h 20000"/>
              <a:gd name="T108" fmla="*/ 15157 w 20000"/>
              <a:gd name="T109" fmla="*/ 4044 h 20000"/>
              <a:gd name="T110" fmla="*/ 15157 w 20000"/>
              <a:gd name="T111" fmla="*/ 3191 h 20000"/>
              <a:gd name="T112" fmla="*/ 15157 w 20000"/>
              <a:gd name="T113" fmla="*/ 1801 h 20000"/>
              <a:gd name="T114" fmla="*/ 16101 w 20000"/>
              <a:gd name="T115" fmla="*/ 1327 h 20000"/>
              <a:gd name="T116" fmla="*/ 15157 w 20000"/>
              <a:gd name="T117" fmla="*/ 474 h 20000"/>
              <a:gd name="T118" fmla="*/ 15157 w 20000"/>
              <a:gd name="T119" fmla="*/ 474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00" h="20000">
                <a:moveTo>
                  <a:pt x="15157" y="474"/>
                </a:moveTo>
                <a:lnTo>
                  <a:pt x="17044" y="0"/>
                </a:lnTo>
                <a:lnTo>
                  <a:pt x="18050" y="474"/>
                </a:lnTo>
                <a:lnTo>
                  <a:pt x="18050" y="2717"/>
                </a:lnTo>
                <a:lnTo>
                  <a:pt x="18050" y="3665"/>
                </a:lnTo>
                <a:lnTo>
                  <a:pt x="18994" y="4518"/>
                </a:lnTo>
                <a:lnTo>
                  <a:pt x="19937" y="6319"/>
                </a:lnTo>
                <a:lnTo>
                  <a:pt x="19937" y="9036"/>
                </a:lnTo>
                <a:lnTo>
                  <a:pt x="19937" y="10900"/>
                </a:lnTo>
                <a:lnTo>
                  <a:pt x="18050" y="12701"/>
                </a:lnTo>
                <a:lnTo>
                  <a:pt x="17044" y="14028"/>
                </a:lnTo>
                <a:lnTo>
                  <a:pt x="16101" y="16303"/>
                </a:lnTo>
                <a:lnTo>
                  <a:pt x="15157" y="17220"/>
                </a:lnTo>
                <a:lnTo>
                  <a:pt x="15157" y="18167"/>
                </a:lnTo>
                <a:lnTo>
                  <a:pt x="13333" y="19494"/>
                </a:lnTo>
                <a:lnTo>
                  <a:pt x="14277" y="19968"/>
                </a:lnTo>
                <a:lnTo>
                  <a:pt x="12327" y="19968"/>
                </a:lnTo>
                <a:lnTo>
                  <a:pt x="11384" y="19494"/>
                </a:lnTo>
                <a:lnTo>
                  <a:pt x="11384" y="19021"/>
                </a:lnTo>
                <a:lnTo>
                  <a:pt x="9497" y="19021"/>
                </a:lnTo>
                <a:lnTo>
                  <a:pt x="7610" y="18641"/>
                </a:lnTo>
                <a:lnTo>
                  <a:pt x="5660" y="17694"/>
                </a:lnTo>
                <a:lnTo>
                  <a:pt x="5660" y="17220"/>
                </a:lnTo>
                <a:lnTo>
                  <a:pt x="6604" y="16777"/>
                </a:lnTo>
                <a:lnTo>
                  <a:pt x="7610" y="16303"/>
                </a:lnTo>
                <a:lnTo>
                  <a:pt x="6604" y="16303"/>
                </a:lnTo>
                <a:lnTo>
                  <a:pt x="4780" y="15893"/>
                </a:lnTo>
                <a:lnTo>
                  <a:pt x="3836" y="15893"/>
                </a:lnTo>
                <a:lnTo>
                  <a:pt x="3836" y="15419"/>
                </a:lnTo>
                <a:lnTo>
                  <a:pt x="4780" y="14976"/>
                </a:lnTo>
                <a:lnTo>
                  <a:pt x="5660" y="14028"/>
                </a:lnTo>
                <a:lnTo>
                  <a:pt x="4780" y="13649"/>
                </a:lnTo>
                <a:lnTo>
                  <a:pt x="3836" y="13649"/>
                </a:lnTo>
                <a:lnTo>
                  <a:pt x="1887" y="13649"/>
                </a:lnTo>
                <a:lnTo>
                  <a:pt x="1887" y="13175"/>
                </a:lnTo>
                <a:lnTo>
                  <a:pt x="2893" y="12227"/>
                </a:lnTo>
                <a:lnTo>
                  <a:pt x="4780" y="12227"/>
                </a:lnTo>
                <a:lnTo>
                  <a:pt x="3836" y="11311"/>
                </a:lnTo>
                <a:lnTo>
                  <a:pt x="2893" y="11311"/>
                </a:lnTo>
                <a:lnTo>
                  <a:pt x="1887" y="10427"/>
                </a:lnTo>
                <a:lnTo>
                  <a:pt x="943" y="9036"/>
                </a:lnTo>
                <a:lnTo>
                  <a:pt x="2893" y="9510"/>
                </a:lnTo>
                <a:lnTo>
                  <a:pt x="2893" y="9036"/>
                </a:lnTo>
                <a:lnTo>
                  <a:pt x="943" y="8657"/>
                </a:lnTo>
                <a:lnTo>
                  <a:pt x="0" y="8183"/>
                </a:lnTo>
                <a:lnTo>
                  <a:pt x="1887" y="7709"/>
                </a:lnTo>
                <a:lnTo>
                  <a:pt x="2893" y="7235"/>
                </a:lnTo>
                <a:lnTo>
                  <a:pt x="2893" y="6319"/>
                </a:lnTo>
                <a:lnTo>
                  <a:pt x="3836" y="5908"/>
                </a:lnTo>
                <a:lnTo>
                  <a:pt x="5660" y="4992"/>
                </a:lnTo>
                <a:lnTo>
                  <a:pt x="8553" y="4518"/>
                </a:lnTo>
                <a:lnTo>
                  <a:pt x="10440" y="4044"/>
                </a:lnTo>
                <a:lnTo>
                  <a:pt x="12327" y="3665"/>
                </a:lnTo>
                <a:lnTo>
                  <a:pt x="13333" y="3665"/>
                </a:lnTo>
                <a:lnTo>
                  <a:pt x="15157" y="4044"/>
                </a:lnTo>
                <a:lnTo>
                  <a:pt x="15157" y="3191"/>
                </a:lnTo>
                <a:lnTo>
                  <a:pt x="15157" y="1801"/>
                </a:lnTo>
                <a:lnTo>
                  <a:pt x="16101" y="1327"/>
                </a:lnTo>
                <a:lnTo>
                  <a:pt x="15157" y="47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3" name="Freeform 36">
            <a:extLst>
              <a:ext uri="{FF2B5EF4-FFF2-40B4-BE49-F238E27FC236}">
                <a16:creationId xmlns:a16="http://schemas.microsoft.com/office/drawing/2014/main" id="{EB37FCA9-63EA-40AB-90C5-F36108F860C9}"/>
              </a:ext>
            </a:extLst>
          </p:cNvPr>
          <p:cNvSpPr>
            <a:spLocks/>
          </p:cNvSpPr>
          <p:nvPr/>
        </p:nvSpPr>
        <p:spPr bwMode="auto">
          <a:xfrm>
            <a:off x="4864100" y="3508375"/>
            <a:ext cx="1133475" cy="747713"/>
          </a:xfrm>
          <a:custGeom>
            <a:avLst/>
            <a:gdLst>
              <a:gd name="T0" fmla="*/ 17951 w 20000"/>
              <a:gd name="T1" fmla="*/ 714 h 20000"/>
              <a:gd name="T2" fmla="*/ 18813 w 20000"/>
              <a:gd name="T3" fmla="*/ 1716 h 20000"/>
              <a:gd name="T4" fmla="*/ 19821 w 20000"/>
              <a:gd name="T5" fmla="*/ 2175 h 20000"/>
              <a:gd name="T6" fmla="*/ 19306 w 20000"/>
              <a:gd name="T7" fmla="*/ 3891 h 20000"/>
              <a:gd name="T8" fmla="*/ 18466 w 20000"/>
              <a:gd name="T9" fmla="*/ 4384 h 20000"/>
              <a:gd name="T10" fmla="*/ 17615 w 20000"/>
              <a:gd name="T11" fmla="*/ 6083 h 20000"/>
              <a:gd name="T12" fmla="*/ 17279 w 20000"/>
              <a:gd name="T13" fmla="*/ 8054 h 20000"/>
              <a:gd name="T14" fmla="*/ 16932 w 20000"/>
              <a:gd name="T15" fmla="*/ 9754 h 20000"/>
              <a:gd name="T16" fmla="*/ 16439 w 20000"/>
              <a:gd name="T17" fmla="*/ 11708 h 20000"/>
              <a:gd name="T18" fmla="*/ 16092 w 20000"/>
              <a:gd name="T19" fmla="*/ 13407 h 20000"/>
              <a:gd name="T20" fmla="*/ 15924 w 20000"/>
              <a:gd name="T21" fmla="*/ 14376 h 20000"/>
              <a:gd name="T22" fmla="*/ 14737 w 20000"/>
              <a:gd name="T23" fmla="*/ 14868 h 20000"/>
              <a:gd name="T24" fmla="*/ 14065 w 20000"/>
              <a:gd name="T25" fmla="*/ 15599 h 20000"/>
              <a:gd name="T26" fmla="*/ 13214 w 20000"/>
              <a:gd name="T27" fmla="*/ 16330 h 20000"/>
              <a:gd name="T28" fmla="*/ 12195 w 20000"/>
              <a:gd name="T29" fmla="*/ 16330 h 20000"/>
              <a:gd name="T30" fmla="*/ 11019 w 20000"/>
              <a:gd name="T31" fmla="*/ 16805 h 20000"/>
              <a:gd name="T32" fmla="*/ 9653 w 20000"/>
              <a:gd name="T33" fmla="*/ 18029 h 20000"/>
              <a:gd name="T34" fmla="*/ 8298 w 20000"/>
              <a:gd name="T35" fmla="*/ 19269 h 20000"/>
              <a:gd name="T36" fmla="*/ 6954 w 20000"/>
              <a:gd name="T37" fmla="*/ 19983 h 20000"/>
              <a:gd name="T38" fmla="*/ 5252 w 20000"/>
              <a:gd name="T39" fmla="*/ 19728 h 20000"/>
              <a:gd name="T40" fmla="*/ 4065 w 20000"/>
              <a:gd name="T41" fmla="*/ 18522 h 20000"/>
              <a:gd name="T42" fmla="*/ 3057 w 20000"/>
              <a:gd name="T43" fmla="*/ 17553 h 20000"/>
              <a:gd name="T44" fmla="*/ 1523 w 20000"/>
              <a:gd name="T45" fmla="*/ 16092 h 20000"/>
              <a:gd name="T46" fmla="*/ 851 w 20000"/>
              <a:gd name="T47" fmla="*/ 14613 h 20000"/>
              <a:gd name="T48" fmla="*/ 336 w 20000"/>
              <a:gd name="T49" fmla="*/ 13645 h 20000"/>
              <a:gd name="T50" fmla="*/ 515 w 20000"/>
              <a:gd name="T51" fmla="*/ 12659 h 20000"/>
              <a:gd name="T52" fmla="*/ 851 w 20000"/>
              <a:gd name="T53" fmla="*/ 10960 h 20000"/>
              <a:gd name="T54" fmla="*/ 1523 w 20000"/>
              <a:gd name="T55" fmla="*/ 9499 h 20000"/>
              <a:gd name="T56" fmla="*/ 515 w 20000"/>
              <a:gd name="T57" fmla="*/ 8275 h 20000"/>
              <a:gd name="T58" fmla="*/ 1691 w 20000"/>
              <a:gd name="T59" fmla="*/ 7799 h 20000"/>
              <a:gd name="T60" fmla="*/ 2374 w 20000"/>
              <a:gd name="T61" fmla="*/ 6083 h 20000"/>
              <a:gd name="T62" fmla="*/ 3382 w 20000"/>
              <a:gd name="T63" fmla="*/ 5845 h 20000"/>
              <a:gd name="T64" fmla="*/ 4748 w 20000"/>
              <a:gd name="T65" fmla="*/ 6831 h 20000"/>
              <a:gd name="T66" fmla="*/ 6607 w 20000"/>
              <a:gd name="T67" fmla="*/ 6576 h 20000"/>
              <a:gd name="T68" fmla="*/ 7279 w 20000"/>
              <a:gd name="T69" fmla="*/ 5115 h 20000"/>
              <a:gd name="T70" fmla="*/ 8477 w 20000"/>
              <a:gd name="T71" fmla="*/ 4146 h 20000"/>
              <a:gd name="T72" fmla="*/ 9653 w 20000"/>
              <a:gd name="T73" fmla="*/ 3178 h 20000"/>
              <a:gd name="T74" fmla="*/ 10851 w 20000"/>
              <a:gd name="T75" fmla="*/ 3178 h 20000"/>
              <a:gd name="T76" fmla="*/ 11859 w 20000"/>
              <a:gd name="T77" fmla="*/ 2175 h 20000"/>
              <a:gd name="T78" fmla="*/ 12363 w 20000"/>
              <a:gd name="T79" fmla="*/ 714 h 20000"/>
              <a:gd name="T80" fmla="*/ 13718 w 20000"/>
              <a:gd name="T81" fmla="*/ 255 h 20000"/>
              <a:gd name="T82" fmla="*/ 14737 w 20000"/>
              <a:gd name="T83" fmla="*/ 0 h 20000"/>
              <a:gd name="T84" fmla="*/ 16092 w 20000"/>
              <a:gd name="T85" fmla="*/ 714 h 20000"/>
              <a:gd name="T86" fmla="*/ 16932 w 20000"/>
              <a:gd name="T87" fmla="*/ 255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00" h="20000">
                <a:moveTo>
                  <a:pt x="17279" y="255"/>
                </a:moveTo>
                <a:lnTo>
                  <a:pt x="17615" y="255"/>
                </a:lnTo>
                <a:lnTo>
                  <a:pt x="17951" y="714"/>
                </a:lnTo>
                <a:lnTo>
                  <a:pt x="18298" y="969"/>
                </a:lnTo>
                <a:lnTo>
                  <a:pt x="18634" y="1461"/>
                </a:lnTo>
                <a:lnTo>
                  <a:pt x="18813" y="1716"/>
                </a:lnTo>
                <a:lnTo>
                  <a:pt x="19306" y="1716"/>
                </a:lnTo>
                <a:lnTo>
                  <a:pt x="19653" y="1716"/>
                </a:lnTo>
                <a:lnTo>
                  <a:pt x="19821" y="2175"/>
                </a:lnTo>
                <a:lnTo>
                  <a:pt x="19989" y="2430"/>
                </a:lnTo>
                <a:lnTo>
                  <a:pt x="19653" y="3178"/>
                </a:lnTo>
                <a:lnTo>
                  <a:pt x="19306" y="3891"/>
                </a:lnTo>
                <a:lnTo>
                  <a:pt x="18981" y="3891"/>
                </a:lnTo>
                <a:lnTo>
                  <a:pt x="18634" y="3891"/>
                </a:lnTo>
                <a:lnTo>
                  <a:pt x="18466" y="4384"/>
                </a:lnTo>
                <a:lnTo>
                  <a:pt x="17951" y="4639"/>
                </a:lnTo>
                <a:lnTo>
                  <a:pt x="17951" y="5115"/>
                </a:lnTo>
                <a:lnTo>
                  <a:pt x="17615" y="6083"/>
                </a:lnTo>
                <a:lnTo>
                  <a:pt x="17615" y="6576"/>
                </a:lnTo>
                <a:lnTo>
                  <a:pt x="17447" y="7290"/>
                </a:lnTo>
                <a:lnTo>
                  <a:pt x="17279" y="8054"/>
                </a:lnTo>
                <a:lnTo>
                  <a:pt x="17100" y="8768"/>
                </a:lnTo>
                <a:lnTo>
                  <a:pt x="16932" y="9261"/>
                </a:lnTo>
                <a:lnTo>
                  <a:pt x="16932" y="9754"/>
                </a:lnTo>
                <a:lnTo>
                  <a:pt x="16775" y="10722"/>
                </a:lnTo>
                <a:lnTo>
                  <a:pt x="16607" y="11215"/>
                </a:lnTo>
                <a:lnTo>
                  <a:pt x="16439" y="11708"/>
                </a:lnTo>
                <a:lnTo>
                  <a:pt x="16260" y="11929"/>
                </a:lnTo>
                <a:lnTo>
                  <a:pt x="16092" y="12659"/>
                </a:lnTo>
                <a:lnTo>
                  <a:pt x="16092" y="13407"/>
                </a:lnTo>
                <a:lnTo>
                  <a:pt x="16092" y="13645"/>
                </a:lnTo>
                <a:lnTo>
                  <a:pt x="16092" y="13900"/>
                </a:lnTo>
                <a:lnTo>
                  <a:pt x="15924" y="14376"/>
                </a:lnTo>
                <a:lnTo>
                  <a:pt x="15577" y="14868"/>
                </a:lnTo>
                <a:lnTo>
                  <a:pt x="15241" y="14868"/>
                </a:lnTo>
                <a:lnTo>
                  <a:pt x="14737" y="14868"/>
                </a:lnTo>
                <a:lnTo>
                  <a:pt x="14569" y="15123"/>
                </a:lnTo>
                <a:lnTo>
                  <a:pt x="14401" y="15599"/>
                </a:lnTo>
                <a:lnTo>
                  <a:pt x="14065" y="15599"/>
                </a:lnTo>
                <a:lnTo>
                  <a:pt x="13886" y="15599"/>
                </a:lnTo>
                <a:lnTo>
                  <a:pt x="13550" y="15837"/>
                </a:lnTo>
                <a:lnTo>
                  <a:pt x="13214" y="16330"/>
                </a:lnTo>
                <a:lnTo>
                  <a:pt x="13035" y="16330"/>
                </a:lnTo>
                <a:lnTo>
                  <a:pt x="12542" y="16330"/>
                </a:lnTo>
                <a:lnTo>
                  <a:pt x="12195" y="16330"/>
                </a:lnTo>
                <a:lnTo>
                  <a:pt x="11691" y="16330"/>
                </a:lnTo>
                <a:lnTo>
                  <a:pt x="11344" y="16330"/>
                </a:lnTo>
                <a:lnTo>
                  <a:pt x="11019" y="16805"/>
                </a:lnTo>
                <a:lnTo>
                  <a:pt x="10504" y="17808"/>
                </a:lnTo>
                <a:lnTo>
                  <a:pt x="10168" y="18029"/>
                </a:lnTo>
                <a:lnTo>
                  <a:pt x="9653" y="18029"/>
                </a:lnTo>
                <a:lnTo>
                  <a:pt x="9317" y="18267"/>
                </a:lnTo>
                <a:lnTo>
                  <a:pt x="8645" y="18760"/>
                </a:lnTo>
                <a:lnTo>
                  <a:pt x="8298" y="19269"/>
                </a:lnTo>
                <a:lnTo>
                  <a:pt x="8130" y="19728"/>
                </a:lnTo>
                <a:lnTo>
                  <a:pt x="7626" y="19983"/>
                </a:lnTo>
                <a:lnTo>
                  <a:pt x="6954" y="19983"/>
                </a:lnTo>
                <a:lnTo>
                  <a:pt x="6439" y="19983"/>
                </a:lnTo>
                <a:lnTo>
                  <a:pt x="5756" y="19983"/>
                </a:lnTo>
                <a:lnTo>
                  <a:pt x="5252" y="19728"/>
                </a:lnTo>
                <a:lnTo>
                  <a:pt x="4580" y="19269"/>
                </a:lnTo>
                <a:lnTo>
                  <a:pt x="4233" y="19014"/>
                </a:lnTo>
                <a:lnTo>
                  <a:pt x="4065" y="18522"/>
                </a:lnTo>
                <a:lnTo>
                  <a:pt x="3550" y="18267"/>
                </a:lnTo>
                <a:lnTo>
                  <a:pt x="3214" y="17808"/>
                </a:lnTo>
                <a:lnTo>
                  <a:pt x="3057" y="17553"/>
                </a:lnTo>
                <a:lnTo>
                  <a:pt x="2542" y="17043"/>
                </a:lnTo>
                <a:lnTo>
                  <a:pt x="2206" y="16585"/>
                </a:lnTo>
                <a:lnTo>
                  <a:pt x="1523" y="16092"/>
                </a:lnTo>
                <a:lnTo>
                  <a:pt x="1355" y="15837"/>
                </a:lnTo>
                <a:lnTo>
                  <a:pt x="1008" y="15344"/>
                </a:lnTo>
                <a:lnTo>
                  <a:pt x="851" y="14613"/>
                </a:lnTo>
                <a:lnTo>
                  <a:pt x="515" y="14376"/>
                </a:lnTo>
                <a:lnTo>
                  <a:pt x="683" y="13900"/>
                </a:lnTo>
                <a:lnTo>
                  <a:pt x="336" y="13645"/>
                </a:lnTo>
                <a:lnTo>
                  <a:pt x="0" y="13900"/>
                </a:lnTo>
                <a:lnTo>
                  <a:pt x="168" y="13407"/>
                </a:lnTo>
                <a:lnTo>
                  <a:pt x="515" y="12659"/>
                </a:lnTo>
                <a:lnTo>
                  <a:pt x="1176" y="12659"/>
                </a:lnTo>
                <a:lnTo>
                  <a:pt x="851" y="11453"/>
                </a:lnTo>
                <a:lnTo>
                  <a:pt x="851" y="10960"/>
                </a:lnTo>
                <a:lnTo>
                  <a:pt x="851" y="10484"/>
                </a:lnTo>
                <a:lnTo>
                  <a:pt x="1176" y="9975"/>
                </a:lnTo>
                <a:lnTo>
                  <a:pt x="1523" y="9499"/>
                </a:lnTo>
                <a:lnTo>
                  <a:pt x="1523" y="8768"/>
                </a:lnTo>
                <a:lnTo>
                  <a:pt x="1008" y="8275"/>
                </a:lnTo>
                <a:lnTo>
                  <a:pt x="515" y="8275"/>
                </a:lnTo>
                <a:lnTo>
                  <a:pt x="851" y="7799"/>
                </a:lnTo>
                <a:lnTo>
                  <a:pt x="1008" y="7545"/>
                </a:lnTo>
                <a:lnTo>
                  <a:pt x="1691" y="7799"/>
                </a:lnTo>
                <a:lnTo>
                  <a:pt x="2206" y="7069"/>
                </a:lnTo>
                <a:lnTo>
                  <a:pt x="2206" y="6576"/>
                </a:lnTo>
                <a:lnTo>
                  <a:pt x="2374" y="6083"/>
                </a:lnTo>
                <a:lnTo>
                  <a:pt x="2374" y="5115"/>
                </a:lnTo>
                <a:lnTo>
                  <a:pt x="2542" y="5607"/>
                </a:lnTo>
                <a:lnTo>
                  <a:pt x="3382" y="5845"/>
                </a:lnTo>
                <a:lnTo>
                  <a:pt x="3729" y="6083"/>
                </a:lnTo>
                <a:lnTo>
                  <a:pt x="4233" y="6576"/>
                </a:lnTo>
                <a:lnTo>
                  <a:pt x="4748" y="6831"/>
                </a:lnTo>
                <a:lnTo>
                  <a:pt x="5420" y="6831"/>
                </a:lnTo>
                <a:lnTo>
                  <a:pt x="6103" y="6831"/>
                </a:lnTo>
                <a:lnTo>
                  <a:pt x="6607" y="6576"/>
                </a:lnTo>
                <a:lnTo>
                  <a:pt x="7279" y="5845"/>
                </a:lnTo>
                <a:lnTo>
                  <a:pt x="7279" y="5607"/>
                </a:lnTo>
                <a:lnTo>
                  <a:pt x="7279" y="5115"/>
                </a:lnTo>
                <a:lnTo>
                  <a:pt x="7794" y="4639"/>
                </a:lnTo>
                <a:lnTo>
                  <a:pt x="8130" y="4384"/>
                </a:lnTo>
                <a:lnTo>
                  <a:pt x="8477" y="4146"/>
                </a:lnTo>
                <a:lnTo>
                  <a:pt x="8813" y="3891"/>
                </a:lnTo>
                <a:lnTo>
                  <a:pt x="9485" y="3653"/>
                </a:lnTo>
                <a:lnTo>
                  <a:pt x="9653" y="3178"/>
                </a:lnTo>
                <a:lnTo>
                  <a:pt x="10000" y="2923"/>
                </a:lnTo>
                <a:lnTo>
                  <a:pt x="10504" y="3178"/>
                </a:lnTo>
                <a:lnTo>
                  <a:pt x="10851" y="3178"/>
                </a:lnTo>
                <a:lnTo>
                  <a:pt x="11176" y="2923"/>
                </a:lnTo>
                <a:lnTo>
                  <a:pt x="11344" y="2685"/>
                </a:lnTo>
                <a:lnTo>
                  <a:pt x="11859" y="2175"/>
                </a:lnTo>
                <a:lnTo>
                  <a:pt x="12027" y="1954"/>
                </a:lnTo>
                <a:lnTo>
                  <a:pt x="12027" y="1206"/>
                </a:lnTo>
                <a:lnTo>
                  <a:pt x="12363" y="714"/>
                </a:lnTo>
                <a:lnTo>
                  <a:pt x="12710" y="255"/>
                </a:lnTo>
                <a:lnTo>
                  <a:pt x="13214" y="255"/>
                </a:lnTo>
                <a:lnTo>
                  <a:pt x="13718" y="255"/>
                </a:lnTo>
                <a:lnTo>
                  <a:pt x="14065" y="493"/>
                </a:lnTo>
                <a:lnTo>
                  <a:pt x="14401" y="255"/>
                </a:lnTo>
                <a:lnTo>
                  <a:pt x="14737" y="0"/>
                </a:lnTo>
                <a:lnTo>
                  <a:pt x="15241" y="0"/>
                </a:lnTo>
                <a:lnTo>
                  <a:pt x="15756" y="255"/>
                </a:lnTo>
                <a:lnTo>
                  <a:pt x="16092" y="714"/>
                </a:lnTo>
                <a:lnTo>
                  <a:pt x="16260" y="969"/>
                </a:lnTo>
                <a:lnTo>
                  <a:pt x="16607" y="493"/>
                </a:lnTo>
                <a:lnTo>
                  <a:pt x="16932" y="255"/>
                </a:lnTo>
                <a:lnTo>
                  <a:pt x="17279" y="25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4" name="Freeform 35">
            <a:extLst>
              <a:ext uri="{FF2B5EF4-FFF2-40B4-BE49-F238E27FC236}">
                <a16:creationId xmlns:a16="http://schemas.microsoft.com/office/drawing/2014/main" id="{F30F43B7-AFA6-4E2A-87B5-24FE874BFC4C}"/>
              </a:ext>
            </a:extLst>
          </p:cNvPr>
          <p:cNvSpPr>
            <a:spLocks/>
          </p:cNvSpPr>
          <p:nvPr/>
        </p:nvSpPr>
        <p:spPr bwMode="auto">
          <a:xfrm>
            <a:off x="533400" y="1812925"/>
            <a:ext cx="758825" cy="874713"/>
          </a:xfrm>
          <a:custGeom>
            <a:avLst/>
            <a:gdLst>
              <a:gd name="T0" fmla="*/ 14678 w 20000"/>
              <a:gd name="T1" fmla="*/ 827 h 20000"/>
              <a:gd name="T2" fmla="*/ 15933 w 20000"/>
              <a:gd name="T3" fmla="*/ 1263 h 20000"/>
              <a:gd name="T4" fmla="*/ 15933 w 20000"/>
              <a:gd name="T5" fmla="*/ 1263 h 20000"/>
              <a:gd name="T6" fmla="*/ 16686 w 20000"/>
              <a:gd name="T7" fmla="*/ 0 h 20000"/>
              <a:gd name="T8" fmla="*/ 17456 w 20000"/>
              <a:gd name="T9" fmla="*/ 1263 h 20000"/>
              <a:gd name="T10" fmla="*/ 15699 w 20000"/>
              <a:gd name="T11" fmla="*/ 2511 h 20000"/>
              <a:gd name="T12" fmla="*/ 13155 w 20000"/>
              <a:gd name="T13" fmla="*/ 4165 h 20000"/>
              <a:gd name="T14" fmla="*/ 15933 w 20000"/>
              <a:gd name="T15" fmla="*/ 6241 h 20000"/>
              <a:gd name="T16" fmla="*/ 18962 w 20000"/>
              <a:gd name="T17" fmla="*/ 7489 h 20000"/>
              <a:gd name="T18" fmla="*/ 19732 w 20000"/>
              <a:gd name="T19" fmla="*/ 8316 h 20000"/>
              <a:gd name="T20" fmla="*/ 18962 w 20000"/>
              <a:gd name="T21" fmla="*/ 9158 h 20000"/>
              <a:gd name="T22" fmla="*/ 19213 w 20000"/>
              <a:gd name="T23" fmla="*/ 11030 h 20000"/>
              <a:gd name="T24" fmla="*/ 18711 w 20000"/>
              <a:gd name="T25" fmla="*/ 11858 h 20000"/>
              <a:gd name="T26" fmla="*/ 19213 w 20000"/>
              <a:gd name="T27" fmla="*/ 13324 h 20000"/>
              <a:gd name="T28" fmla="*/ 17958 w 20000"/>
              <a:gd name="T29" fmla="*/ 15617 h 20000"/>
              <a:gd name="T30" fmla="*/ 16954 w 20000"/>
              <a:gd name="T31" fmla="*/ 17271 h 20000"/>
              <a:gd name="T32" fmla="*/ 15699 w 20000"/>
              <a:gd name="T33" fmla="*/ 17692 h 20000"/>
              <a:gd name="T34" fmla="*/ 14427 w 20000"/>
              <a:gd name="T35" fmla="*/ 17083 h 20000"/>
              <a:gd name="T36" fmla="*/ 13406 w 20000"/>
              <a:gd name="T37" fmla="*/ 17692 h 20000"/>
              <a:gd name="T38" fmla="*/ 11632 w 20000"/>
              <a:gd name="T39" fmla="*/ 18113 h 20000"/>
              <a:gd name="T40" fmla="*/ 10360 w 20000"/>
              <a:gd name="T41" fmla="*/ 18723 h 20000"/>
              <a:gd name="T42" fmla="*/ 8854 w 20000"/>
              <a:gd name="T43" fmla="*/ 18520 h 20000"/>
              <a:gd name="T44" fmla="*/ 8084 w 20000"/>
              <a:gd name="T45" fmla="*/ 19376 h 20000"/>
              <a:gd name="T46" fmla="*/ 4803 w 20000"/>
              <a:gd name="T47" fmla="*/ 19768 h 20000"/>
              <a:gd name="T48" fmla="*/ 2527 w 20000"/>
              <a:gd name="T49" fmla="*/ 19550 h 20000"/>
              <a:gd name="T50" fmla="*/ 2778 w 20000"/>
              <a:gd name="T51" fmla="*/ 18940 h 20000"/>
              <a:gd name="T52" fmla="*/ 2025 w 20000"/>
              <a:gd name="T53" fmla="*/ 18520 h 20000"/>
              <a:gd name="T54" fmla="*/ 1021 w 20000"/>
              <a:gd name="T55" fmla="*/ 18331 h 20000"/>
              <a:gd name="T56" fmla="*/ 2778 w 20000"/>
              <a:gd name="T57" fmla="*/ 17692 h 20000"/>
              <a:gd name="T58" fmla="*/ 1506 w 20000"/>
              <a:gd name="T59" fmla="*/ 17692 h 20000"/>
              <a:gd name="T60" fmla="*/ 0 w 20000"/>
              <a:gd name="T61" fmla="*/ 17271 h 20000"/>
              <a:gd name="T62" fmla="*/ 1506 w 20000"/>
              <a:gd name="T63" fmla="*/ 16241 h 20000"/>
              <a:gd name="T64" fmla="*/ 2025 w 20000"/>
              <a:gd name="T65" fmla="*/ 16038 h 20000"/>
              <a:gd name="T66" fmla="*/ 0 w 20000"/>
              <a:gd name="T67" fmla="*/ 15399 h 20000"/>
              <a:gd name="T68" fmla="*/ 1757 w 20000"/>
              <a:gd name="T69" fmla="*/ 14978 h 20000"/>
              <a:gd name="T70" fmla="*/ 2778 w 20000"/>
              <a:gd name="T71" fmla="*/ 14790 h 20000"/>
              <a:gd name="T72" fmla="*/ 3799 w 20000"/>
              <a:gd name="T73" fmla="*/ 13948 h 20000"/>
              <a:gd name="T74" fmla="*/ 7096 w 20000"/>
              <a:gd name="T75" fmla="*/ 13745 h 20000"/>
              <a:gd name="T76" fmla="*/ 6326 w 20000"/>
              <a:gd name="T77" fmla="*/ 13324 h 20000"/>
              <a:gd name="T78" fmla="*/ 4285 w 20000"/>
              <a:gd name="T79" fmla="*/ 13324 h 20000"/>
              <a:gd name="T80" fmla="*/ 4050 w 20000"/>
              <a:gd name="T81" fmla="*/ 13120 h 20000"/>
              <a:gd name="T82" fmla="*/ 5305 w 20000"/>
              <a:gd name="T83" fmla="*/ 11669 h 20000"/>
              <a:gd name="T84" fmla="*/ 7331 w 20000"/>
              <a:gd name="T85" fmla="*/ 10827 h 20000"/>
              <a:gd name="T86" fmla="*/ 6075 w 20000"/>
              <a:gd name="T87" fmla="*/ 10203 h 20000"/>
              <a:gd name="T88" fmla="*/ 4803 w 20000"/>
              <a:gd name="T89" fmla="*/ 9579 h 20000"/>
              <a:gd name="T90" fmla="*/ 3548 w 20000"/>
              <a:gd name="T91" fmla="*/ 8752 h 20000"/>
              <a:gd name="T92" fmla="*/ 4803 w 20000"/>
              <a:gd name="T93" fmla="*/ 8113 h 20000"/>
              <a:gd name="T94" fmla="*/ 5305 w 20000"/>
              <a:gd name="T95" fmla="*/ 7083 h 20000"/>
              <a:gd name="T96" fmla="*/ 5054 w 20000"/>
              <a:gd name="T97" fmla="*/ 6662 h 20000"/>
              <a:gd name="T98" fmla="*/ 5305 w 20000"/>
              <a:gd name="T99" fmla="*/ 5196 h 20000"/>
              <a:gd name="T100" fmla="*/ 5054 w 20000"/>
              <a:gd name="T101" fmla="*/ 4165 h 20000"/>
              <a:gd name="T102" fmla="*/ 5824 w 20000"/>
              <a:gd name="T103" fmla="*/ 4165 h 20000"/>
              <a:gd name="T104" fmla="*/ 8084 w 20000"/>
              <a:gd name="T105" fmla="*/ 5196 h 20000"/>
              <a:gd name="T106" fmla="*/ 9356 w 20000"/>
              <a:gd name="T107" fmla="*/ 4790 h 20000"/>
              <a:gd name="T108" fmla="*/ 10879 w 20000"/>
              <a:gd name="T109" fmla="*/ 5007 h 20000"/>
              <a:gd name="T110" fmla="*/ 11632 w 20000"/>
              <a:gd name="T111" fmla="*/ 4165 h 20000"/>
              <a:gd name="T112" fmla="*/ 12402 w 20000"/>
              <a:gd name="T113" fmla="*/ 3556 h 20000"/>
              <a:gd name="T114" fmla="*/ 10360 w 20000"/>
              <a:gd name="T115" fmla="*/ 2714 h 20000"/>
              <a:gd name="T116" fmla="*/ 11381 w 20000"/>
              <a:gd name="T117" fmla="*/ 2293 h 20000"/>
              <a:gd name="T118" fmla="*/ 12151 w 20000"/>
              <a:gd name="T119" fmla="*/ 1466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00" h="20000">
                <a:moveTo>
                  <a:pt x="12887" y="610"/>
                </a:moveTo>
                <a:lnTo>
                  <a:pt x="13406" y="827"/>
                </a:lnTo>
                <a:lnTo>
                  <a:pt x="13908" y="610"/>
                </a:lnTo>
                <a:lnTo>
                  <a:pt x="14159" y="827"/>
                </a:lnTo>
                <a:lnTo>
                  <a:pt x="14678" y="827"/>
                </a:lnTo>
                <a:lnTo>
                  <a:pt x="14929" y="435"/>
                </a:lnTo>
                <a:lnTo>
                  <a:pt x="15180" y="435"/>
                </a:lnTo>
                <a:lnTo>
                  <a:pt x="15699" y="435"/>
                </a:lnTo>
                <a:lnTo>
                  <a:pt x="15699" y="827"/>
                </a:lnTo>
                <a:lnTo>
                  <a:pt x="15933" y="1263"/>
                </a:lnTo>
                <a:lnTo>
                  <a:pt x="15431" y="1655"/>
                </a:lnTo>
                <a:lnTo>
                  <a:pt x="15180" y="1872"/>
                </a:lnTo>
                <a:lnTo>
                  <a:pt x="15431" y="1655"/>
                </a:lnTo>
                <a:lnTo>
                  <a:pt x="15933" y="1466"/>
                </a:lnTo>
                <a:lnTo>
                  <a:pt x="15933" y="1263"/>
                </a:lnTo>
                <a:lnTo>
                  <a:pt x="15933" y="827"/>
                </a:lnTo>
                <a:lnTo>
                  <a:pt x="15933" y="610"/>
                </a:lnTo>
                <a:lnTo>
                  <a:pt x="16184" y="435"/>
                </a:lnTo>
                <a:lnTo>
                  <a:pt x="16686" y="435"/>
                </a:lnTo>
                <a:lnTo>
                  <a:pt x="16686" y="0"/>
                </a:lnTo>
                <a:lnTo>
                  <a:pt x="17205" y="218"/>
                </a:lnTo>
                <a:lnTo>
                  <a:pt x="17958" y="435"/>
                </a:lnTo>
                <a:lnTo>
                  <a:pt x="18226" y="827"/>
                </a:lnTo>
                <a:lnTo>
                  <a:pt x="17958" y="1045"/>
                </a:lnTo>
                <a:lnTo>
                  <a:pt x="17456" y="1263"/>
                </a:lnTo>
                <a:lnTo>
                  <a:pt x="16954" y="1466"/>
                </a:lnTo>
                <a:lnTo>
                  <a:pt x="16686" y="1655"/>
                </a:lnTo>
                <a:lnTo>
                  <a:pt x="16184" y="1872"/>
                </a:lnTo>
                <a:lnTo>
                  <a:pt x="15933" y="2090"/>
                </a:lnTo>
                <a:lnTo>
                  <a:pt x="15699" y="2511"/>
                </a:lnTo>
                <a:lnTo>
                  <a:pt x="15180" y="3120"/>
                </a:lnTo>
                <a:lnTo>
                  <a:pt x="14159" y="3120"/>
                </a:lnTo>
                <a:lnTo>
                  <a:pt x="13657" y="3338"/>
                </a:lnTo>
                <a:lnTo>
                  <a:pt x="14427" y="3948"/>
                </a:lnTo>
                <a:lnTo>
                  <a:pt x="13155" y="4165"/>
                </a:lnTo>
                <a:lnTo>
                  <a:pt x="12402" y="4586"/>
                </a:lnTo>
                <a:lnTo>
                  <a:pt x="12653" y="5007"/>
                </a:lnTo>
                <a:lnTo>
                  <a:pt x="13406" y="5835"/>
                </a:lnTo>
                <a:lnTo>
                  <a:pt x="14427" y="6662"/>
                </a:lnTo>
                <a:lnTo>
                  <a:pt x="15933" y="6241"/>
                </a:lnTo>
                <a:lnTo>
                  <a:pt x="16686" y="5414"/>
                </a:lnTo>
                <a:lnTo>
                  <a:pt x="17205" y="5631"/>
                </a:lnTo>
                <a:lnTo>
                  <a:pt x="17707" y="6662"/>
                </a:lnTo>
                <a:lnTo>
                  <a:pt x="17707" y="7489"/>
                </a:lnTo>
                <a:lnTo>
                  <a:pt x="18962" y="7489"/>
                </a:lnTo>
                <a:lnTo>
                  <a:pt x="19481" y="7707"/>
                </a:lnTo>
                <a:lnTo>
                  <a:pt x="19732" y="7707"/>
                </a:lnTo>
                <a:lnTo>
                  <a:pt x="19732" y="7910"/>
                </a:lnTo>
                <a:lnTo>
                  <a:pt x="19983" y="8316"/>
                </a:lnTo>
                <a:lnTo>
                  <a:pt x="19732" y="8316"/>
                </a:lnTo>
                <a:lnTo>
                  <a:pt x="19213" y="8113"/>
                </a:lnTo>
                <a:lnTo>
                  <a:pt x="18962" y="8113"/>
                </a:lnTo>
                <a:lnTo>
                  <a:pt x="18962" y="8316"/>
                </a:lnTo>
                <a:lnTo>
                  <a:pt x="18962" y="8534"/>
                </a:lnTo>
                <a:lnTo>
                  <a:pt x="18962" y="9158"/>
                </a:lnTo>
                <a:lnTo>
                  <a:pt x="18962" y="9579"/>
                </a:lnTo>
                <a:lnTo>
                  <a:pt x="19213" y="10000"/>
                </a:lnTo>
                <a:lnTo>
                  <a:pt x="19481" y="10406"/>
                </a:lnTo>
                <a:lnTo>
                  <a:pt x="19481" y="10827"/>
                </a:lnTo>
                <a:lnTo>
                  <a:pt x="19213" y="11030"/>
                </a:lnTo>
                <a:lnTo>
                  <a:pt x="19213" y="11451"/>
                </a:lnTo>
                <a:lnTo>
                  <a:pt x="19481" y="11669"/>
                </a:lnTo>
                <a:lnTo>
                  <a:pt x="19213" y="11858"/>
                </a:lnTo>
                <a:lnTo>
                  <a:pt x="18962" y="11669"/>
                </a:lnTo>
                <a:lnTo>
                  <a:pt x="18711" y="11858"/>
                </a:lnTo>
                <a:lnTo>
                  <a:pt x="18962" y="12075"/>
                </a:lnTo>
                <a:lnTo>
                  <a:pt x="18962" y="12279"/>
                </a:lnTo>
                <a:lnTo>
                  <a:pt x="19213" y="12700"/>
                </a:lnTo>
                <a:lnTo>
                  <a:pt x="19213" y="12903"/>
                </a:lnTo>
                <a:lnTo>
                  <a:pt x="19213" y="13324"/>
                </a:lnTo>
                <a:lnTo>
                  <a:pt x="18962" y="13948"/>
                </a:lnTo>
                <a:lnTo>
                  <a:pt x="18962" y="14354"/>
                </a:lnTo>
                <a:lnTo>
                  <a:pt x="18477" y="14790"/>
                </a:lnTo>
                <a:lnTo>
                  <a:pt x="17958" y="15196"/>
                </a:lnTo>
                <a:lnTo>
                  <a:pt x="17958" y="15617"/>
                </a:lnTo>
                <a:lnTo>
                  <a:pt x="17958" y="16241"/>
                </a:lnTo>
                <a:lnTo>
                  <a:pt x="17205" y="16647"/>
                </a:lnTo>
                <a:lnTo>
                  <a:pt x="16954" y="16865"/>
                </a:lnTo>
                <a:lnTo>
                  <a:pt x="16686" y="17083"/>
                </a:lnTo>
                <a:lnTo>
                  <a:pt x="16954" y="17271"/>
                </a:lnTo>
                <a:lnTo>
                  <a:pt x="16954" y="17692"/>
                </a:lnTo>
                <a:lnTo>
                  <a:pt x="16954" y="17896"/>
                </a:lnTo>
                <a:lnTo>
                  <a:pt x="16686" y="17896"/>
                </a:lnTo>
                <a:lnTo>
                  <a:pt x="16184" y="17896"/>
                </a:lnTo>
                <a:lnTo>
                  <a:pt x="15699" y="17692"/>
                </a:lnTo>
                <a:lnTo>
                  <a:pt x="15180" y="17692"/>
                </a:lnTo>
                <a:lnTo>
                  <a:pt x="14678" y="18113"/>
                </a:lnTo>
                <a:lnTo>
                  <a:pt x="14678" y="17692"/>
                </a:lnTo>
                <a:lnTo>
                  <a:pt x="14678" y="17271"/>
                </a:lnTo>
                <a:lnTo>
                  <a:pt x="14427" y="17083"/>
                </a:lnTo>
                <a:lnTo>
                  <a:pt x="14427" y="17271"/>
                </a:lnTo>
                <a:lnTo>
                  <a:pt x="14427" y="17692"/>
                </a:lnTo>
                <a:lnTo>
                  <a:pt x="14159" y="17896"/>
                </a:lnTo>
                <a:lnTo>
                  <a:pt x="13908" y="17692"/>
                </a:lnTo>
                <a:lnTo>
                  <a:pt x="13406" y="17692"/>
                </a:lnTo>
                <a:lnTo>
                  <a:pt x="12887" y="17692"/>
                </a:lnTo>
                <a:lnTo>
                  <a:pt x="12151" y="17692"/>
                </a:lnTo>
                <a:lnTo>
                  <a:pt x="11900" y="17896"/>
                </a:lnTo>
                <a:lnTo>
                  <a:pt x="11632" y="17896"/>
                </a:lnTo>
                <a:lnTo>
                  <a:pt x="11632" y="18113"/>
                </a:lnTo>
                <a:lnTo>
                  <a:pt x="11900" y="18113"/>
                </a:lnTo>
                <a:lnTo>
                  <a:pt x="11632" y="18331"/>
                </a:lnTo>
                <a:lnTo>
                  <a:pt x="11381" y="18520"/>
                </a:lnTo>
                <a:lnTo>
                  <a:pt x="10879" y="18520"/>
                </a:lnTo>
                <a:lnTo>
                  <a:pt x="10360" y="18723"/>
                </a:lnTo>
                <a:lnTo>
                  <a:pt x="9874" y="18940"/>
                </a:lnTo>
                <a:lnTo>
                  <a:pt x="9623" y="18940"/>
                </a:lnTo>
                <a:lnTo>
                  <a:pt x="9105" y="18940"/>
                </a:lnTo>
                <a:lnTo>
                  <a:pt x="8854" y="18723"/>
                </a:lnTo>
                <a:lnTo>
                  <a:pt x="8854" y="18520"/>
                </a:lnTo>
                <a:lnTo>
                  <a:pt x="8351" y="18331"/>
                </a:lnTo>
                <a:lnTo>
                  <a:pt x="8084" y="18520"/>
                </a:lnTo>
                <a:lnTo>
                  <a:pt x="8084" y="18940"/>
                </a:lnTo>
                <a:lnTo>
                  <a:pt x="8351" y="19158"/>
                </a:lnTo>
                <a:lnTo>
                  <a:pt x="8084" y="19376"/>
                </a:lnTo>
                <a:lnTo>
                  <a:pt x="7331" y="19376"/>
                </a:lnTo>
                <a:lnTo>
                  <a:pt x="6075" y="19550"/>
                </a:lnTo>
                <a:lnTo>
                  <a:pt x="5824" y="19550"/>
                </a:lnTo>
                <a:lnTo>
                  <a:pt x="5305" y="19768"/>
                </a:lnTo>
                <a:lnTo>
                  <a:pt x="4803" y="19768"/>
                </a:lnTo>
                <a:lnTo>
                  <a:pt x="4285" y="19768"/>
                </a:lnTo>
                <a:lnTo>
                  <a:pt x="3799" y="19985"/>
                </a:lnTo>
                <a:lnTo>
                  <a:pt x="3548" y="19768"/>
                </a:lnTo>
                <a:lnTo>
                  <a:pt x="3029" y="19768"/>
                </a:lnTo>
                <a:lnTo>
                  <a:pt x="2527" y="19550"/>
                </a:lnTo>
                <a:lnTo>
                  <a:pt x="2025" y="19550"/>
                </a:lnTo>
                <a:lnTo>
                  <a:pt x="1757" y="19376"/>
                </a:lnTo>
                <a:lnTo>
                  <a:pt x="2025" y="19158"/>
                </a:lnTo>
                <a:lnTo>
                  <a:pt x="2276" y="18940"/>
                </a:lnTo>
                <a:lnTo>
                  <a:pt x="2778" y="18940"/>
                </a:lnTo>
                <a:lnTo>
                  <a:pt x="3029" y="18723"/>
                </a:lnTo>
                <a:lnTo>
                  <a:pt x="3029" y="18520"/>
                </a:lnTo>
                <a:lnTo>
                  <a:pt x="2778" y="18520"/>
                </a:lnTo>
                <a:lnTo>
                  <a:pt x="2527" y="18520"/>
                </a:lnTo>
                <a:lnTo>
                  <a:pt x="2025" y="18520"/>
                </a:lnTo>
                <a:lnTo>
                  <a:pt x="1757" y="18723"/>
                </a:lnTo>
                <a:lnTo>
                  <a:pt x="1272" y="18723"/>
                </a:lnTo>
                <a:lnTo>
                  <a:pt x="770" y="18723"/>
                </a:lnTo>
                <a:lnTo>
                  <a:pt x="770" y="18520"/>
                </a:lnTo>
                <a:lnTo>
                  <a:pt x="1021" y="18331"/>
                </a:lnTo>
                <a:lnTo>
                  <a:pt x="1272" y="18113"/>
                </a:lnTo>
                <a:lnTo>
                  <a:pt x="1757" y="18113"/>
                </a:lnTo>
                <a:lnTo>
                  <a:pt x="2025" y="18113"/>
                </a:lnTo>
                <a:lnTo>
                  <a:pt x="2276" y="17896"/>
                </a:lnTo>
                <a:lnTo>
                  <a:pt x="2778" y="17692"/>
                </a:lnTo>
                <a:lnTo>
                  <a:pt x="2527" y="17692"/>
                </a:lnTo>
                <a:lnTo>
                  <a:pt x="2276" y="17692"/>
                </a:lnTo>
                <a:lnTo>
                  <a:pt x="2025" y="17692"/>
                </a:lnTo>
                <a:lnTo>
                  <a:pt x="1757" y="17692"/>
                </a:lnTo>
                <a:lnTo>
                  <a:pt x="1506" y="17692"/>
                </a:lnTo>
                <a:lnTo>
                  <a:pt x="1272" y="17692"/>
                </a:lnTo>
                <a:lnTo>
                  <a:pt x="770" y="17692"/>
                </a:lnTo>
                <a:lnTo>
                  <a:pt x="502" y="17692"/>
                </a:lnTo>
                <a:lnTo>
                  <a:pt x="251" y="17475"/>
                </a:lnTo>
                <a:lnTo>
                  <a:pt x="0" y="17271"/>
                </a:lnTo>
                <a:lnTo>
                  <a:pt x="251" y="16865"/>
                </a:lnTo>
                <a:lnTo>
                  <a:pt x="251" y="16647"/>
                </a:lnTo>
                <a:lnTo>
                  <a:pt x="770" y="16430"/>
                </a:lnTo>
                <a:lnTo>
                  <a:pt x="1021" y="16430"/>
                </a:lnTo>
                <a:lnTo>
                  <a:pt x="1506" y="16241"/>
                </a:lnTo>
                <a:lnTo>
                  <a:pt x="2025" y="16241"/>
                </a:lnTo>
                <a:lnTo>
                  <a:pt x="2276" y="16241"/>
                </a:lnTo>
                <a:lnTo>
                  <a:pt x="2527" y="16038"/>
                </a:lnTo>
                <a:lnTo>
                  <a:pt x="2276" y="16038"/>
                </a:lnTo>
                <a:lnTo>
                  <a:pt x="2025" y="16038"/>
                </a:lnTo>
                <a:lnTo>
                  <a:pt x="1506" y="15820"/>
                </a:lnTo>
                <a:lnTo>
                  <a:pt x="1272" y="15820"/>
                </a:lnTo>
                <a:lnTo>
                  <a:pt x="1021" y="15820"/>
                </a:lnTo>
                <a:lnTo>
                  <a:pt x="502" y="15820"/>
                </a:lnTo>
                <a:lnTo>
                  <a:pt x="0" y="15399"/>
                </a:lnTo>
                <a:lnTo>
                  <a:pt x="0" y="15196"/>
                </a:lnTo>
                <a:lnTo>
                  <a:pt x="502" y="15196"/>
                </a:lnTo>
                <a:lnTo>
                  <a:pt x="770" y="14978"/>
                </a:lnTo>
                <a:lnTo>
                  <a:pt x="1272" y="14978"/>
                </a:lnTo>
                <a:lnTo>
                  <a:pt x="1757" y="14978"/>
                </a:lnTo>
                <a:lnTo>
                  <a:pt x="2025" y="14978"/>
                </a:lnTo>
                <a:lnTo>
                  <a:pt x="2527" y="15196"/>
                </a:lnTo>
                <a:lnTo>
                  <a:pt x="2778" y="15196"/>
                </a:lnTo>
                <a:lnTo>
                  <a:pt x="2778" y="14978"/>
                </a:lnTo>
                <a:lnTo>
                  <a:pt x="2778" y="14790"/>
                </a:lnTo>
                <a:lnTo>
                  <a:pt x="2778" y="14572"/>
                </a:lnTo>
                <a:lnTo>
                  <a:pt x="2527" y="14354"/>
                </a:lnTo>
                <a:lnTo>
                  <a:pt x="2778" y="14151"/>
                </a:lnTo>
                <a:lnTo>
                  <a:pt x="3297" y="14151"/>
                </a:lnTo>
                <a:lnTo>
                  <a:pt x="3799" y="13948"/>
                </a:lnTo>
                <a:lnTo>
                  <a:pt x="4050" y="13745"/>
                </a:lnTo>
                <a:lnTo>
                  <a:pt x="4803" y="13745"/>
                </a:lnTo>
                <a:lnTo>
                  <a:pt x="5556" y="13745"/>
                </a:lnTo>
                <a:lnTo>
                  <a:pt x="6577" y="13745"/>
                </a:lnTo>
                <a:lnTo>
                  <a:pt x="7096" y="13745"/>
                </a:lnTo>
                <a:lnTo>
                  <a:pt x="7096" y="13527"/>
                </a:lnTo>
                <a:lnTo>
                  <a:pt x="7096" y="13324"/>
                </a:lnTo>
                <a:lnTo>
                  <a:pt x="6828" y="13324"/>
                </a:lnTo>
                <a:lnTo>
                  <a:pt x="6577" y="13324"/>
                </a:lnTo>
                <a:lnTo>
                  <a:pt x="6326" y="13324"/>
                </a:lnTo>
                <a:lnTo>
                  <a:pt x="5824" y="13527"/>
                </a:lnTo>
                <a:lnTo>
                  <a:pt x="5305" y="13745"/>
                </a:lnTo>
                <a:lnTo>
                  <a:pt x="5054" y="13745"/>
                </a:lnTo>
                <a:lnTo>
                  <a:pt x="4552" y="13527"/>
                </a:lnTo>
                <a:lnTo>
                  <a:pt x="4285" y="13324"/>
                </a:lnTo>
                <a:lnTo>
                  <a:pt x="3799" y="13527"/>
                </a:lnTo>
                <a:lnTo>
                  <a:pt x="3297" y="13745"/>
                </a:lnTo>
                <a:lnTo>
                  <a:pt x="3297" y="13324"/>
                </a:lnTo>
                <a:lnTo>
                  <a:pt x="3548" y="13324"/>
                </a:lnTo>
                <a:lnTo>
                  <a:pt x="4050" y="13120"/>
                </a:lnTo>
                <a:lnTo>
                  <a:pt x="4285" y="12903"/>
                </a:lnTo>
                <a:lnTo>
                  <a:pt x="4803" y="12496"/>
                </a:lnTo>
                <a:lnTo>
                  <a:pt x="5054" y="12279"/>
                </a:lnTo>
                <a:lnTo>
                  <a:pt x="5305" y="11858"/>
                </a:lnTo>
                <a:lnTo>
                  <a:pt x="5305" y="11669"/>
                </a:lnTo>
                <a:lnTo>
                  <a:pt x="5824" y="11234"/>
                </a:lnTo>
                <a:lnTo>
                  <a:pt x="6075" y="10827"/>
                </a:lnTo>
                <a:lnTo>
                  <a:pt x="6577" y="10827"/>
                </a:lnTo>
                <a:lnTo>
                  <a:pt x="7096" y="10827"/>
                </a:lnTo>
                <a:lnTo>
                  <a:pt x="7331" y="10827"/>
                </a:lnTo>
                <a:lnTo>
                  <a:pt x="7331" y="10406"/>
                </a:lnTo>
                <a:lnTo>
                  <a:pt x="7096" y="10406"/>
                </a:lnTo>
                <a:lnTo>
                  <a:pt x="6577" y="10406"/>
                </a:lnTo>
                <a:lnTo>
                  <a:pt x="6326" y="10203"/>
                </a:lnTo>
                <a:lnTo>
                  <a:pt x="6075" y="10203"/>
                </a:lnTo>
                <a:lnTo>
                  <a:pt x="5556" y="10000"/>
                </a:lnTo>
                <a:lnTo>
                  <a:pt x="5305" y="10000"/>
                </a:lnTo>
                <a:lnTo>
                  <a:pt x="5305" y="9579"/>
                </a:lnTo>
                <a:lnTo>
                  <a:pt x="5054" y="9376"/>
                </a:lnTo>
                <a:lnTo>
                  <a:pt x="4803" y="9579"/>
                </a:lnTo>
                <a:lnTo>
                  <a:pt x="4552" y="9579"/>
                </a:lnTo>
                <a:lnTo>
                  <a:pt x="4285" y="9376"/>
                </a:lnTo>
                <a:lnTo>
                  <a:pt x="4285" y="8955"/>
                </a:lnTo>
                <a:lnTo>
                  <a:pt x="4050" y="8955"/>
                </a:lnTo>
                <a:lnTo>
                  <a:pt x="3548" y="8752"/>
                </a:lnTo>
                <a:lnTo>
                  <a:pt x="3297" y="8316"/>
                </a:lnTo>
                <a:lnTo>
                  <a:pt x="3297" y="7910"/>
                </a:lnTo>
                <a:lnTo>
                  <a:pt x="3799" y="7910"/>
                </a:lnTo>
                <a:lnTo>
                  <a:pt x="4285" y="7910"/>
                </a:lnTo>
                <a:lnTo>
                  <a:pt x="4803" y="8113"/>
                </a:lnTo>
                <a:lnTo>
                  <a:pt x="5054" y="8113"/>
                </a:lnTo>
                <a:lnTo>
                  <a:pt x="4803" y="7910"/>
                </a:lnTo>
                <a:lnTo>
                  <a:pt x="4552" y="7489"/>
                </a:lnTo>
                <a:lnTo>
                  <a:pt x="4803" y="7083"/>
                </a:lnTo>
                <a:lnTo>
                  <a:pt x="5305" y="7083"/>
                </a:lnTo>
                <a:lnTo>
                  <a:pt x="6075" y="7083"/>
                </a:lnTo>
                <a:lnTo>
                  <a:pt x="6075" y="6865"/>
                </a:lnTo>
                <a:lnTo>
                  <a:pt x="5824" y="6662"/>
                </a:lnTo>
                <a:lnTo>
                  <a:pt x="5305" y="6459"/>
                </a:lnTo>
                <a:lnTo>
                  <a:pt x="5054" y="6662"/>
                </a:lnTo>
                <a:lnTo>
                  <a:pt x="4803" y="6241"/>
                </a:lnTo>
                <a:lnTo>
                  <a:pt x="5054" y="5835"/>
                </a:lnTo>
                <a:lnTo>
                  <a:pt x="5305" y="5835"/>
                </a:lnTo>
                <a:lnTo>
                  <a:pt x="5305" y="5631"/>
                </a:lnTo>
                <a:lnTo>
                  <a:pt x="5305" y="5196"/>
                </a:lnTo>
                <a:lnTo>
                  <a:pt x="5054" y="5007"/>
                </a:lnTo>
                <a:lnTo>
                  <a:pt x="4552" y="5007"/>
                </a:lnTo>
                <a:lnTo>
                  <a:pt x="4552" y="4790"/>
                </a:lnTo>
                <a:lnTo>
                  <a:pt x="4803" y="4165"/>
                </a:lnTo>
                <a:lnTo>
                  <a:pt x="5054" y="4165"/>
                </a:lnTo>
                <a:lnTo>
                  <a:pt x="5054" y="4369"/>
                </a:lnTo>
                <a:lnTo>
                  <a:pt x="5054" y="4586"/>
                </a:lnTo>
                <a:lnTo>
                  <a:pt x="5556" y="4586"/>
                </a:lnTo>
                <a:lnTo>
                  <a:pt x="5824" y="4369"/>
                </a:lnTo>
                <a:lnTo>
                  <a:pt x="5824" y="4165"/>
                </a:lnTo>
                <a:lnTo>
                  <a:pt x="6577" y="4369"/>
                </a:lnTo>
                <a:lnTo>
                  <a:pt x="7331" y="4369"/>
                </a:lnTo>
                <a:lnTo>
                  <a:pt x="7833" y="4369"/>
                </a:lnTo>
                <a:lnTo>
                  <a:pt x="8084" y="4790"/>
                </a:lnTo>
                <a:lnTo>
                  <a:pt x="8084" y="5196"/>
                </a:lnTo>
                <a:lnTo>
                  <a:pt x="8351" y="5414"/>
                </a:lnTo>
                <a:lnTo>
                  <a:pt x="8603" y="5007"/>
                </a:lnTo>
                <a:lnTo>
                  <a:pt x="8603" y="4790"/>
                </a:lnTo>
                <a:lnTo>
                  <a:pt x="9105" y="4586"/>
                </a:lnTo>
                <a:lnTo>
                  <a:pt x="9356" y="4790"/>
                </a:lnTo>
                <a:lnTo>
                  <a:pt x="9874" y="5007"/>
                </a:lnTo>
                <a:lnTo>
                  <a:pt x="10109" y="5196"/>
                </a:lnTo>
                <a:lnTo>
                  <a:pt x="10628" y="5414"/>
                </a:lnTo>
                <a:lnTo>
                  <a:pt x="10879" y="5196"/>
                </a:lnTo>
                <a:lnTo>
                  <a:pt x="10879" y="5007"/>
                </a:lnTo>
                <a:lnTo>
                  <a:pt x="10628" y="4790"/>
                </a:lnTo>
                <a:lnTo>
                  <a:pt x="10360" y="4586"/>
                </a:lnTo>
                <a:lnTo>
                  <a:pt x="10879" y="4369"/>
                </a:lnTo>
                <a:lnTo>
                  <a:pt x="11130" y="4165"/>
                </a:lnTo>
                <a:lnTo>
                  <a:pt x="11632" y="4165"/>
                </a:lnTo>
                <a:lnTo>
                  <a:pt x="11900" y="4165"/>
                </a:lnTo>
                <a:lnTo>
                  <a:pt x="12151" y="3948"/>
                </a:lnTo>
                <a:lnTo>
                  <a:pt x="12402" y="3745"/>
                </a:lnTo>
                <a:lnTo>
                  <a:pt x="12887" y="3556"/>
                </a:lnTo>
                <a:lnTo>
                  <a:pt x="12402" y="3556"/>
                </a:lnTo>
                <a:lnTo>
                  <a:pt x="11900" y="3556"/>
                </a:lnTo>
                <a:lnTo>
                  <a:pt x="11632" y="3338"/>
                </a:lnTo>
                <a:lnTo>
                  <a:pt x="11130" y="3338"/>
                </a:lnTo>
                <a:lnTo>
                  <a:pt x="10628" y="3120"/>
                </a:lnTo>
                <a:lnTo>
                  <a:pt x="10360" y="2714"/>
                </a:lnTo>
                <a:lnTo>
                  <a:pt x="10628" y="2511"/>
                </a:lnTo>
                <a:lnTo>
                  <a:pt x="11130" y="2511"/>
                </a:lnTo>
                <a:lnTo>
                  <a:pt x="11632" y="2714"/>
                </a:lnTo>
                <a:lnTo>
                  <a:pt x="11900" y="2511"/>
                </a:lnTo>
                <a:lnTo>
                  <a:pt x="11381" y="2293"/>
                </a:lnTo>
                <a:lnTo>
                  <a:pt x="11632" y="2090"/>
                </a:lnTo>
                <a:lnTo>
                  <a:pt x="12151" y="2293"/>
                </a:lnTo>
                <a:lnTo>
                  <a:pt x="12402" y="2090"/>
                </a:lnTo>
                <a:lnTo>
                  <a:pt x="12151" y="1872"/>
                </a:lnTo>
                <a:lnTo>
                  <a:pt x="12151" y="1466"/>
                </a:lnTo>
                <a:lnTo>
                  <a:pt x="12402" y="1045"/>
                </a:lnTo>
                <a:lnTo>
                  <a:pt x="12653" y="827"/>
                </a:lnTo>
                <a:lnTo>
                  <a:pt x="12887" y="61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5" name="Freeform 34">
            <a:extLst>
              <a:ext uri="{FF2B5EF4-FFF2-40B4-BE49-F238E27FC236}">
                <a16:creationId xmlns:a16="http://schemas.microsoft.com/office/drawing/2014/main" id="{5319BE40-35CF-4B7B-9ED3-F9AB81C27FE4}"/>
              </a:ext>
            </a:extLst>
          </p:cNvPr>
          <p:cNvSpPr>
            <a:spLocks/>
          </p:cNvSpPr>
          <p:nvPr/>
        </p:nvSpPr>
        <p:spPr bwMode="auto">
          <a:xfrm>
            <a:off x="3218907" y="4008438"/>
            <a:ext cx="2316162" cy="2178050"/>
          </a:xfrm>
          <a:custGeom>
            <a:avLst/>
            <a:gdLst>
              <a:gd name="T0" fmla="*/ 6806 w 20000"/>
              <a:gd name="T1" fmla="*/ 589 h 20000"/>
              <a:gd name="T2" fmla="*/ 8467 w 20000"/>
              <a:gd name="T3" fmla="*/ 87 h 20000"/>
              <a:gd name="T4" fmla="*/ 9959 w 20000"/>
              <a:gd name="T5" fmla="*/ 1009 h 20000"/>
              <a:gd name="T6" fmla="*/ 10458 w 20000"/>
              <a:gd name="T7" fmla="*/ 1673 h 20000"/>
              <a:gd name="T8" fmla="*/ 10875 w 20000"/>
              <a:gd name="T9" fmla="*/ 2595 h 20000"/>
              <a:gd name="T10" fmla="*/ 11034 w 20000"/>
              <a:gd name="T11" fmla="*/ 3184 h 20000"/>
              <a:gd name="T12" fmla="*/ 10206 w 20000"/>
              <a:gd name="T13" fmla="*/ 2845 h 20000"/>
              <a:gd name="T14" fmla="*/ 8714 w 20000"/>
              <a:gd name="T15" fmla="*/ 3854 h 20000"/>
              <a:gd name="T16" fmla="*/ 9125 w 20000"/>
              <a:gd name="T17" fmla="*/ 5020 h 20000"/>
              <a:gd name="T18" fmla="*/ 9295 w 20000"/>
              <a:gd name="T19" fmla="*/ 6531 h 20000"/>
              <a:gd name="T20" fmla="*/ 11116 w 20000"/>
              <a:gd name="T21" fmla="*/ 7609 h 20000"/>
              <a:gd name="T22" fmla="*/ 11867 w 20000"/>
              <a:gd name="T23" fmla="*/ 9294 h 20000"/>
              <a:gd name="T24" fmla="*/ 13024 w 20000"/>
              <a:gd name="T25" fmla="*/ 10461 h 20000"/>
              <a:gd name="T26" fmla="*/ 14686 w 20000"/>
              <a:gd name="T27" fmla="*/ 11050 h 20000"/>
              <a:gd name="T28" fmla="*/ 15761 w 20000"/>
              <a:gd name="T29" fmla="*/ 11294 h 20000"/>
              <a:gd name="T30" fmla="*/ 16682 w 20000"/>
              <a:gd name="T31" fmla="*/ 12466 h 20000"/>
              <a:gd name="T32" fmla="*/ 19501 w 20000"/>
              <a:gd name="T33" fmla="*/ 13971 h 20000"/>
              <a:gd name="T34" fmla="*/ 19249 w 20000"/>
              <a:gd name="T35" fmla="*/ 15055 h 20000"/>
              <a:gd name="T36" fmla="*/ 17669 w 20000"/>
              <a:gd name="T37" fmla="*/ 14140 h 20000"/>
              <a:gd name="T38" fmla="*/ 16923 w 20000"/>
              <a:gd name="T39" fmla="*/ 15312 h 20000"/>
              <a:gd name="T40" fmla="*/ 17834 w 20000"/>
              <a:gd name="T41" fmla="*/ 16816 h 20000"/>
              <a:gd name="T42" fmla="*/ 17006 w 20000"/>
              <a:gd name="T43" fmla="*/ 18152 h 20000"/>
              <a:gd name="T44" fmla="*/ 15931 w 20000"/>
              <a:gd name="T45" fmla="*/ 19994 h 20000"/>
              <a:gd name="T46" fmla="*/ 15520 w 20000"/>
              <a:gd name="T47" fmla="*/ 19580 h 20000"/>
              <a:gd name="T48" fmla="*/ 15761 w 20000"/>
              <a:gd name="T49" fmla="*/ 18904 h 20000"/>
              <a:gd name="T50" fmla="*/ 15761 w 20000"/>
              <a:gd name="T51" fmla="*/ 18327 h 20000"/>
              <a:gd name="T52" fmla="*/ 16095 w 20000"/>
              <a:gd name="T53" fmla="*/ 17569 h 20000"/>
              <a:gd name="T54" fmla="*/ 15843 w 20000"/>
              <a:gd name="T55" fmla="*/ 16816 h 20000"/>
              <a:gd name="T56" fmla="*/ 14851 w 20000"/>
              <a:gd name="T57" fmla="*/ 15312 h 20000"/>
              <a:gd name="T58" fmla="*/ 14022 w 20000"/>
              <a:gd name="T59" fmla="*/ 14974 h 20000"/>
              <a:gd name="T60" fmla="*/ 13441 w 20000"/>
              <a:gd name="T61" fmla="*/ 14140 h 20000"/>
              <a:gd name="T62" fmla="*/ 12942 w 20000"/>
              <a:gd name="T63" fmla="*/ 13971 h 20000"/>
              <a:gd name="T64" fmla="*/ 12032 w 20000"/>
              <a:gd name="T65" fmla="*/ 13219 h 20000"/>
              <a:gd name="T66" fmla="*/ 10875 w 20000"/>
              <a:gd name="T67" fmla="*/ 12805 h 20000"/>
              <a:gd name="T68" fmla="*/ 9712 w 20000"/>
              <a:gd name="T69" fmla="*/ 12466 h 20000"/>
              <a:gd name="T70" fmla="*/ 8714 w 20000"/>
              <a:gd name="T71" fmla="*/ 11464 h 20000"/>
              <a:gd name="T72" fmla="*/ 7886 w 20000"/>
              <a:gd name="T73" fmla="*/ 10630 h 20000"/>
              <a:gd name="T74" fmla="*/ 7305 w 20000"/>
              <a:gd name="T75" fmla="*/ 10210 h 20000"/>
              <a:gd name="T76" fmla="*/ 6636 w 20000"/>
              <a:gd name="T77" fmla="*/ 9452 h 20000"/>
              <a:gd name="T78" fmla="*/ 6219 w 20000"/>
              <a:gd name="T79" fmla="*/ 8787 h 20000"/>
              <a:gd name="T80" fmla="*/ 5808 w 20000"/>
              <a:gd name="T81" fmla="*/ 7784 h 20000"/>
              <a:gd name="T82" fmla="*/ 5062 w 20000"/>
              <a:gd name="T83" fmla="*/ 7032 h 20000"/>
              <a:gd name="T84" fmla="*/ 3647 w 20000"/>
              <a:gd name="T85" fmla="*/ 6274 h 20000"/>
              <a:gd name="T86" fmla="*/ 2654 w 20000"/>
              <a:gd name="T87" fmla="*/ 6863 h 20000"/>
              <a:gd name="T88" fmla="*/ 1492 w 20000"/>
              <a:gd name="T89" fmla="*/ 7195 h 20000"/>
              <a:gd name="T90" fmla="*/ 910 w 20000"/>
              <a:gd name="T91" fmla="*/ 6694 h 20000"/>
              <a:gd name="T92" fmla="*/ 494 w 20000"/>
              <a:gd name="T93" fmla="*/ 5609 h 20000"/>
              <a:gd name="T94" fmla="*/ 252 w 20000"/>
              <a:gd name="T95" fmla="*/ 4776 h 20000"/>
              <a:gd name="T96" fmla="*/ 746 w 20000"/>
              <a:gd name="T97" fmla="*/ 3767 h 20000"/>
              <a:gd name="T98" fmla="*/ 746 w 20000"/>
              <a:gd name="T99" fmla="*/ 2764 h 20000"/>
              <a:gd name="T100" fmla="*/ 1908 w 20000"/>
              <a:gd name="T101" fmla="*/ 2764 h 20000"/>
              <a:gd name="T102" fmla="*/ 2654 w 20000"/>
              <a:gd name="T103" fmla="*/ 1586 h 20000"/>
              <a:gd name="T104" fmla="*/ 3400 w 20000"/>
              <a:gd name="T105" fmla="*/ 2426 h 20000"/>
              <a:gd name="T106" fmla="*/ 3735 w 20000"/>
              <a:gd name="T107" fmla="*/ 2426 h 20000"/>
              <a:gd name="T108" fmla="*/ 4393 w 20000"/>
              <a:gd name="T109" fmla="*/ 1673 h 20000"/>
              <a:gd name="T110" fmla="*/ 5308 w 20000"/>
              <a:gd name="T111" fmla="*/ 1930 h 20000"/>
              <a:gd name="T112" fmla="*/ 5221 w 20000"/>
              <a:gd name="T113" fmla="*/ 1341 h 20000"/>
              <a:gd name="T114" fmla="*/ 5890 w 20000"/>
              <a:gd name="T115" fmla="*/ 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00" h="20000">
                <a:moveTo>
                  <a:pt x="5890" y="589"/>
                </a:moveTo>
                <a:lnTo>
                  <a:pt x="5972" y="665"/>
                </a:lnTo>
                <a:lnTo>
                  <a:pt x="6219" y="589"/>
                </a:lnTo>
                <a:lnTo>
                  <a:pt x="6301" y="752"/>
                </a:lnTo>
                <a:lnTo>
                  <a:pt x="6471" y="752"/>
                </a:lnTo>
                <a:lnTo>
                  <a:pt x="6718" y="752"/>
                </a:lnTo>
                <a:lnTo>
                  <a:pt x="6806" y="589"/>
                </a:lnTo>
                <a:lnTo>
                  <a:pt x="6976" y="332"/>
                </a:lnTo>
                <a:lnTo>
                  <a:pt x="7217" y="332"/>
                </a:lnTo>
                <a:lnTo>
                  <a:pt x="7469" y="245"/>
                </a:lnTo>
                <a:lnTo>
                  <a:pt x="7804" y="332"/>
                </a:lnTo>
                <a:lnTo>
                  <a:pt x="8050" y="175"/>
                </a:lnTo>
                <a:lnTo>
                  <a:pt x="8379" y="0"/>
                </a:lnTo>
                <a:lnTo>
                  <a:pt x="8467" y="87"/>
                </a:lnTo>
                <a:lnTo>
                  <a:pt x="8379" y="245"/>
                </a:lnTo>
                <a:lnTo>
                  <a:pt x="8467" y="332"/>
                </a:lnTo>
                <a:lnTo>
                  <a:pt x="8549" y="589"/>
                </a:lnTo>
                <a:lnTo>
                  <a:pt x="8796" y="752"/>
                </a:lnTo>
                <a:lnTo>
                  <a:pt x="9125" y="921"/>
                </a:lnTo>
                <a:lnTo>
                  <a:pt x="9378" y="921"/>
                </a:lnTo>
                <a:lnTo>
                  <a:pt x="9959" y="1009"/>
                </a:lnTo>
                <a:lnTo>
                  <a:pt x="10370" y="1009"/>
                </a:lnTo>
                <a:lnTo>
                  <a:pt x="10705" y="1009"/>
                </a:lnTo>
                <a:lnTo>
                  <a:pt x="10957" y="1090"/>
                </a:lnTo>
                <a:lnTo>
                  <a:pt x="10787" y="1254"/>
                </a:lnTo>
                <a:lnTo>
                  <a:pt x="10622" y="1429"/>
                </a:lnTo>
                <a:lnTo>
                  <a:pt x="10540" y="1510"/>
                </a:lnTo>
                <a:lnTo>
                  <a:pt x="10458" y="1673"/>
                </a:lnTo>
                <a:lnTo>
                  <a:pt x="10540" y="1843"/>
                </a:lnTo>
                <a:lnTo>
                  <a:pt x="10622" y="1843"/>
                </a:lnTo>
                <a:lnTo>
                  <a:pt x="10787" y="1930"/>
                </a:lnTo>
                <a:lnTo>
                  <a:pt x="10540" y="2175"/>
                </a:lnTo>
                <a:lnTo>
                  <a:pt x="10622" y="2350"/>
                </a:lnTo>
                <a:lnTo>
                  <a:pt x="10875" y="2426"/>
                </a:lnTo>
                <a:lnTo>
                  <a:pt x="10875" y="2595"/>
                </a:lnTo>
                <a:lnTo>
                  <a:pt x="11034" y="2676"/>
                </a:lnTo>
                <a:lnTo>
                  <a:pt x="11116" y="2764"/>
                </a:lnTo>
                <a:lnTo>
                  <a:pt x="11286" y="2933"/>
                </a:lnTo>
                <a:lnTo>
                  <a:pt x="11368" y="2933"/>
                </a:lnTo>
                <a:lnTo>
                  <a:pt x="11286" y="3096"/>
                </a:lnTo>
                <a:lnTo>
                  <a:pt x="11204" y="3184"/>
                </a:lnTo>
                <a:lnTo>
                  <a:pt x="11034" y="3184"/>
                </a:lnTo>
                <a:lnTo>
                  <a:pt x="10957" y="3184"/>
                </a:lnTo>
                <a:lnTo>
                  <a:pt x="10957" y="2933"/>
                </a:lnTo>
                <a:lnTo>
                  <a:pt x="10705" y="2764"/>
                </a:lnTo>
                <a:lnTo>
                  <a:pt x="10705" y="2845"/>
                </a:lnTo>
                <a:lnTo>
                  <a:pt x="10540" y="2933"/>
                </a:lnTo>
                <a:lnTo>
                  <a:pt x="10370" y="2845"/>
                </a:lnTo>
                <a:lnTo>
                  <a:pt x="10206" y="2845"/>
                </a:lnTo>
                <a:lnTo>
                  <a:pt x="10047" y="2845"/>
                </a:lnTo>
                <a:lnTo>
                  <a:pt x="10047" y="3096"/>
                </a:lnTo>
                <a:lnTo>
                  <a:pt x="9794" y="3184"/>
                </a:lnTo>
                <a:lnTo>
                  <a:pt x="9624" y="3265"/>
                </a:lnTo>
                <a:lnTo>
                  <a:pt x="9378" y="3429"/>
                </a:lnTo>
                <a:lnTo>
                  <a:pt x="9049" y="3516"/>
                </a:lnTo>
                <a:lnTo>
                  <a:pt x="8714" y="3854"/>
                </a:lnTo>
                <a:lnTo>
                  <a:pt x="8796" y="4017"/>
                </a:lnTo>
                <a:lnTo>
                  <a:pt x="8966" y="4099"/>
                </a:lnTo>
                <a:lnTo>
                  <a:pt x="8966" y="4268"/>
                </a:lnTo>
                <a:lnTo>
                  <a:pt x="9049" y="4519"/>
                </a:lnTo>
                <a:lnTo>
                  <a:pt x="9208" y="4601"/>
                </a:lnTo>
                <a:lnTo>
                  <a:pt x="9295" y="4851"/>
                </a:lnTo>
                <a:lnTo>
                  <a:pt x="9125" y="5020"/>
                </a:lnTo>
                <a:lnTo>
                  <a:pt x="8966" y="5102"/>
                </a:lnTo>
                <a:lnTo>
                  <a:pt x="8884" y="5020"/>
                </a:lnTo>
                <a:lnTo>
                  <a:pt x="8884" y="5271"/>
                </a:lnTo>
                <a:lnTo>
                  <a:pt x="8966" y="5522"/>
                </a:lnTo>
                <a:lnTo>
                  <a:pt x="8966" y="5854"/>
                </a:lnTo>
                <a:lnTo>
                  <a:pt x="9049" y="6111"/>
                </a:lnTo>
                <a:lnTo>
                  <a:pt x="9295" y="6531"/>
                </a:lnTo>
                <a:lnTo>
                  <a:pt x="9712" y="6776"/>
                </a:lnTo>
                <a:lnTo>
                  <a:pt x="9877" y="6776"/>
                </a:lnTo>
                <a:lnTo>
                  <a:pt x="10047" y="6863"/>
                </a:lnTo>
                <a:lnTo>
                  <a:pt x="10370" y="7114"/>
                </a:lnTo>
                <a:lnTo>
                  <a:pt x="10705" y="7364"/>
                </a:lnTo>
                <a:lnTo>
                  <a:pt x="10875" y="7452"/>
                </a:lnTo>
                <a:lnTo>
                  <a:pt x="11116" y="7609"/>
                </a:lnTo>
                <a:lnTo>
                  <a:pt x="11204" y="7697"/>
                </a:lnTo>
                <a:lnTo>
                  <a:pt x="11286" y="7866"/>
                </a:lnTo>
                <a:lnTo>
                  <a:pt x="11368" y="8029"/>
                </a:lnTo>
                <a:lnTo>
                  <a:pt x="11533" y="8373"/>
                </a:lnTo>
                <a:lnTo>
                  <a:pt x="11703" y="8706"/>
                </a:lnTo>
                <a:lnTo>
                  <a:pt x="11785" y="8950"/>
                </a:lnTo>
                <a:lnTo>
                  <a:pt x="11867" y="9294"/>
                </a:lnTo>
                <a:lnTo>
                  <a:pt x="12032" y="9539"/>
                </a:lnTo>
                <a:lnTo>
                  <a:pt x="12114" y="9708"/>
                </a:lnTo>
                <a:lnTo>
                  <a:pt x="12279" y="9872"/>
                </a:lnTo>
                <a:lnTo>
                  <a:pt x="12449" y="10041"/>
                </a:lnTo>
                <a:lnTo>
                  <a:pt x="12695" y="10210"/>
                </a:lnTo>
                <a:lnTo>
                  <a:pt x="12865" y="10373"/>
                </a:lnTo>
                <a:lnTo>
                  <a:pt x="13024" y="10461"/>
                </a:lnTo>
                <a:lnTo>
                  <a:pt x="13194" y="10706"/>
                </a:lnTo>
                <a:lnTo>
                  <a:pt x="13523" y="10875"/>
                </a:lnTo>
                <a:lnTo>
                  <a:pt x="13776" y="11050"/>
                </a:lnTo>
                <a:lnTo>
                  <a:pt x="13940" y="11050"/>
                </a:lnTo>
                <a:lnTo>
                  <a:pt x="14187" y="11120"/>
                </a:lnTo>
                <a:lnTo>
                  <a:pt x="14439" y="11050"/>
                </a:lnTo>
                <a:lnTo>
                  <a:pt x="14686" y="11050"/>
                </a:lnTo>
                <a:lnTo>
                  <a:pt x="14933" y="11050"/>
                </a:lnTo>
                <a:lnTo>
                  <a:pt x="15185" y="10962"/>
                </a:lnTo>
                <a:lnTo>
                  <a:pt x="15350" y="10962"/>
                </a:lnTo>
                <a:lnTo>
                  <a:pt x="15602" y="10962"/>
                </a:lnTo>
                <a:lnTo>
                  <a:pt x="15684" y="11050"/>
                </a:lnTo>
                <a:lnTo>
                  <a:pt x="15761" y="11207"/>
                </a:lnTo>
                <a:lnTo>
                  <a:pt x="15761" y="11294"/>
                </a:lnTo>
                <a:lnTo>
                  <a:pt x="15684" y="11464"/>
                </a:lnTo>
                <a:lnTo>
                  <a:pt x="15520" y="11627"/>
                </a:lnTo>
                <a:lnTo>
                  <a:pt x="15267" y="11796"/>
                </a:lnTo>
                <a:lnTo>
                  <a:pt x="15350" y="11965"/>
                </a:lnTo>
                <a:lnTo>
                  <a:pt x="15684" y="12128"/>
                </a:lnTo>
                <a:lnTo>
                  <a:pt x="16178" y="12303"/>
                </a:lnTo>
                <a:lnTo>
                  <a:pt x="16682" y="12466"/>
                </a:lnTo>
                <a:lnTo>
                  <a:pt x="17176" y="12636"/>
                </a:lnTo>
                <a:lnTo>
                  <a:pt x="17510" y="12805"/>
                </a:lnTo>
                <a:lnTo>
                  <a:pt x="18086" y="13219"/>
                </a:lnTo>
                <a:lnTo>
                  <a:pt x="18914" y="13469"/>
                </a:lnTo>
                <a:lnTo>
                  <a:pt x="19084" y="13720"/>
                </a:lnTo>
                <a:lnTo>
                  <a:pt x="19166" y="13808"/>
                </a:lnTo>
                <a:lnTo>
                  <a:pt x="19501" y="13971"/>
                </a:lnTo>
                <a:lnTo>
                  <a:pt x="19912" y="14309"/>
                </a:lnTo>
                <a:lnTo>
                  <a:pt x="19995" y="14641"/>
                </a:lnTo>
                <a:lnTo>
                  <a:pt x="19830" y="14974"/>
                </a:lnTo>
                <a:lnTo>
                  <a:pt x="19830" y="15230"/>
                </a:lnTo>
                <a:lnTo>
                  <a:pt x="19742" y="15312"/>
                </a:lnTo>
                <a:lnTo>
                  <a:pt x="19419" y="15230"/>
                </a:lnTo>
                <a:lnTo>
                  <a:pt x="19249" y="15055"/>
                </a:lnTo>
                <a:lnTo>
                  <a:pt x="19084" y="14805"/>
                </a:lnTo>
                <a:lnTo>
                  <a:pt x="18996" y="14641"/>
                </a:lnTo>
                <a:lnTo>
                  <a:pt x="18832" y="14391"/>
                </a:lnTo>
                <a:lnTo>
                  <a:pt x="18580" y="14309"/>
                </a:lnTo>
                <a:lnTo>
                  <a:pt x="18256" y="14391"/>
                </a:lnTo>
                <a:lnTo>
                  <a:pt x="17922" y="14309"/>
                </a:lnTo>
                <a:lnTo>
                  <a:pt x="17669" y="14140"/>
                </a:lnTo>
                <a:lnTo>
                  <a:pt x="17510" y="14058"/>
                </a:lnTo>
                <a:lnTo>
                  <a:pt x="17340" y="13971"/>
                </a:lnTo>
                <a:lnTo>
                  <a:pt x="17176" y="14140"/>
                </a:lnTo>
                <a:lnTo>
                  <a:pt x="17094" y="14391"/>
                </a:lnTo>
                <a:lnTo>
                  <a:pt x="17006" y="14729"/>
                </a:lnTo>
                <a:lnTo>
                  <a:pt x="16841" y="14974"/>
                </a:lnTo>
                <a:lnTo>
                  <a:pt x="16923" y="15312"/>
                </a:lnTo>
                <a:lnTo>
                  <a:pt x="16682" y="15563"/>
                </a:lnTo>
                <a:lnTo>
                  <a:pt x="16759" y="15813"/>
                </a:lnTo>
                <a:lnTo>
                  <a:pt x="16841" y="15977"/>
                </a:lnTo>
                <a:lnTo>
                  <a:pt x="17094" y="15977"/>
                </a:lnTo>
                <a:lnTo>
                  <a:pt x="17593" y="16309"/>
                </a:lnTo>
                <a:lnTo>
                  <a:pt x="17834" y="16397"/>
                </a:lnTo>
                <a:lnTo>
                  <a:pt x="17834" y="16816"/>
                </a:lnTo>
                <a:lnTo>
                  <a:pt x="17922" y="17149"/>
                </a:lnTo>
                <a:lnTo>
                  <a:pt x="18004" y="17230"/>
                </a:lnTo>
                <a:lnTo>
                  <a:pt x="17834" y="17569"/>
                </a:lnTo>
                <a:lnTo>
                  <a:pt x="17510" y="17487"/>
                </a:lnTo>
                <a:lnTo>
                  <a:pt x="17258" y="17569"/>
                </a:lnTo>
                <a:lnTo>
                  <a:pt x="17006" y="17994"/>
                </a:lnTo>
                <a:lnTo>
                  <a:pt x="17006" y="18152"/>
                </a:lnTo>
                <a:lnTo>
                  <a:pt x="17094" y="18408"/>
                </a:lnTo>
                <a:lnTo>
                  <a:pt x="17094" y="18741"/>
                </a:lnTo>
                <a:lnTo>
                  <a:pt x="16759" y="19073"/>
                </a:lnTo>
                <a:lnTo>
                  <a:pt x="16430" y="19493"/>
                </a:lnTo>
                <a:lnTo>
                  <a:pt x="16430" y="19662"/>
                </a:lnTo>
                <a:lnTo>
                  <a:pt x="16348" y="19907"/>
                </a:lnTo>
                <a:lnTo>
                  <a:pt x="15931" y="19994"/>
                </a:lnTo>
                <a:lnTo>
                  <a:pt x="15761" y="19994"/>
                </a:lnTo>
                <a:lnTo>
                  <a:pt x="15684" y="19994"/>
                </a:lnTo>
                <a:lnTo>
                  <a:pt x="15602" y="19907"/>
                </a:lnTo>
                <a:lnTo>
                  <a:pt x="15602" y="19825"/>
                </a:lnTo>
                <a:lnTo>
                  <a:pt x="15520" y="19749"/>
                </a:lnTo>
                <a:lnTo>
                  <a:pt x="15520" y="19662"/>
                </a:lnTo>
                <a:lnTo>
                  <a:pt x="15520" y="19580"/>
                </a:lnTo>
                <a:lnTo>
                  <a:pt x="15520" y="19493"/>
                </a:lnTo>
                <a:lnTo>
                  <a:pt x="15520" y="19405"/>
                </a:lnTo>
                <a:lnTo>
                  <a:pt x="15432" y="19329"/>
                </a:lnTo>
                <a:lnTo>
                  <a:pt x="15520" y="19248"/>
                </a:lnTo>
                <a:lnTo>
                  <a:pt x="15684" y="19160"/>
                </a:lnTo>
                <a:lnTo>
                  <a:pt x="15761" y="19073"/>
                </a:lnTo>
                <a:lnTo>
                  <a:pt x="15761" y="18904"/>
                </a:lnTo>
                <a:lnTo>
                  <a:pt x="15843" y="18904"/>
                </a:lnTo>
                <a:lnTo>
                  <a:pt x="15843" y="18741"/>
                </a:lnTo>
                <a:lnTo>
                  <a:pt x="15843" y="18571"/>
                </a:lnTo>
                <a:lnTo>
                  <a:pt x="15843" y="18484"/>
                </a:lnTo>
                <a:lnTo>
                  <a:pt x="15684" y="18408"/>
                </a:lnTo>
                <a:lnTo>
                  <a:pt x="15684" y="18327"/>
                </a:lnTo>
                <a:lnTo>
                  <a:pt x="15761" y="18327"/>
                </a:lnTo>
                <a:lnTo>
                  <a:pt x="16013" y="18152"/>
                </a:lnTo>
                <a:lnTo>
                  <a:pt x="16095" y="18152"/>
                </a:lnTo>
                <a:lnTo>
                  <a:pt x="16178" y="18070"/>
                </a:lnTo>
                <a:lnTo>
                  <a:pt x="16260" y="17907"/>
                </a:lnTo>
                <a:lnTo>
                  <a:pt x="16260" y="17819"/>
                </a:lnTo>
                <a:lnTo>
                  <a:pt x="16178" y="17738"/>
                </a:lnTo>
                <a:lnTo>
                  <a:pt x="16095" y="17569"/>
                </a:lnTo>
                <a:lnTo>
                  <a:pt x="16095" y="17487"/>
                </a:lnTo>
                <a:lnTo>
                  <a:pt x="16013" y="17405"/>
                </a:lnTo>
                <a:lnTo>
                  <a:pt x="16013" y="17318"/>
                </a:lnTo>
                <a:lnTo>
                  <a:pt x="16013" y="17230"/>
                </a:lnTo>
                <a:lnTo>
                  <a:pt x="15931" y="17073"/>
                </a:lnTo>
                <a:lnTo>
                  <a:pt x="15931" y="16898"/>
                </a:lnTo>
                <a:lnTo>
                  <a:pt x="15843" y="16816"/>
                </a:lnTo>
                <a:lnTo>
                  <a:pt x="15761" y="16647"/>
                </a:lnTo>
                <a:lnTo>
                  <a:pt x="15684" y="16484"/>
                </a:lnTo>
                <a:lnTo>
                  <a:pt x="15602" y="16309"/>
                </a:lnTo>
                <a:lnTo>
                  <a:pt x="15432" y="15895"/>
                </a:lnTo>
                <a:lnTo>
                  <a:pt x="15185" y="15475"/>
                </a:lnTo>
                <a:lnTo>
                  <a:pt x="15015" y="15312"/>
                </a:lnTo>
                <a:lnTo>
                  <a:pt x="14851" y="15312"/>
                </a:lnTo>
                <a:lnTo>
                  <a:pt x="14774" y="15475"/>
                </a:lnTo>
                <a:lnTo>
                  <a:pt x="14604" y="15475"/>
                </a:lnTo>
                <a:lnTo>
                  <a:pt x="14439" y="15394"/>
                </a:lnTo>
                <a:lnTo>
                  <a:pt x="14357" y="15230"/>
                </a:lnTo>
                <a:lnTo>
                  <a:pt x="14269" y="15143"/>
                </a:lnTo>
                <a:lnTo>
                  <a:pt x="14105" y="15055"/>
                </a:lnTo>
                <a:lnTo>
                  <a:pt x="14022" y="14974"/>
                </a:lnTo>
                <a:lnTo>
                  <a:pt x="13852" y="14892"/>
                </a:lnTo>
                <a:lnTo>
                  <a:pt x="13852" y="14805"/>
                </a:lnTo>
                <a:lnTo>
                  <a:pt x="13852" y="14641"/>
                </a:lnTo>
                <a:lnTo>
                  <a:pt x="13776" y="14472"/>
                </a:lnTo>
                <a:lnTo>
                  <a:pt x="13693" y="14309"/>
                </a:lnTo>
                <a:lnTo>
                  <a:pt x="13611" y="14058"/>
                </a:lnTo>
                <a:lnTo>
                  <a:pt x="13441" y="14140"/>
                </a:lnTo>
                <a:lnTo>
                  <a:pt x="13194" y="14222"/>
                </a:lnTo>
                <a:lnTo>
                  <a:pt x="13107" y="14222"/>
                </a:lnTo>
                <a:lnTo>
                  <a:pt x="13024" y="14309"/>
                </a:lnTo>
                <a:lnTo>
                  <a:pt x="12783" y="14309"/>
                </a:lnTo>
                <a:lnTo>
                  <a:pt x="12783" y="14222"/>
                </a:lnTo>
                <a:lnTo>
                  <a:pt x="12865" y="14140"/>
                </a:lnTo>
                <a:lnTo>
                  <a:pt x="12942" y="13971"/>
                </a:lnTo>
                <a:lnTo>
                  <a:pt x="12942" y="13883"/>
                </a:lnTo>
                <a:lnTo>
                  <a:pt x="12695" y="13808"/>
                </a:lnTo>
                <a:lnTo>
                  <a:pt x="12531" y="13883"/>
                </a:lnTo>
                <a:lnTo>
                  <a:pt x="12361" y="13883"/>
                </a:lnTo>
                <a:lnTo>
                  <a:pt x="12279" y="13720"/>
                </a:lnTo>
                <a:lnTo>
                  <a:pt x="12114" y="13469"/>
                </a:lnTo>
                <a:lnTo>
                  <a:pt x="12032" y="13219"/>
                </a:lnTo>
                <a:lnTo>
                  <a:pt x="11703" y="12886"/>
                </a:lnTo>
                <a:lnTo>
                  <a:pt x="11533" y="12886"/>
                </a:lnTo>
                <a:lnTo>
                  <a:pt x="11451" y="12962"/>
                </a:lnTo>
                <a:lnTo>
                  <a:pt x="11286" y="12962"/>
                </a:lnTo>
                <a:lnTo>
                  <a:pt x="11204" y="12962"/>
                </a:lnTo>
                <a:lnTo>
                  <a:pt x="11034" y="12805"/>
                </a:lnTo>
                <a:lnTo>
                  <a:pt x="10875" y="12805"/>
                </a:lnTo>
                <a:lnTo>
                  <a:pt x="10540" y="13050"/>
                </a:lnTo>
                <a:lnTo>
                  <a:pt x="10458" y="12886"/>
                </a:lnTo>
                <a:lnTo>
                  <a:pt x="10288" y="12717"/>
                </a:lnTo>
                <a:lnTo>
                  <a:pt x="10123" y="12636"/>
                </a:lnTo>
                <a:lnTo>
                  <a:pt x="10047" y="12636"/>
                </a:lnTo>
                <a:lnTo>
                  <a:pt x="9877" y="12548"/>
                </a:lnTo>
                <a:lnTo>
                  <a:pt x="9712" y="12466"/>
                </a:lnTo>
                <a:lnTo>
                  <a:pt x="9542" y="12303"/>
                </a:lnTo>
                <a:lnTo>
                  <a:pt x="9378" y="12128"/>
                </a:lnTo>
                <a:lnTo>
                  <a:pt x="9208" y="11965"/>
                </a:lnTo>
                <a:lnTo>
                  <a:pt x="9049" y="11883"/>
                </a:lnTo>
                <a:lnTo>
                  <a:pt x="8966" y="11714"/>
                </a:lnTo>
                <a:lnTo>
                  <a:pt x="8884" y="11627"/>
                </a:lnTo>
                <a:lnTo>
                  <a:pt x="8714" y="11464"/>
                </a:lnTo>
                <a:lnTo>
                  <a:pt x="8549" y="11464"/>
                </a:lnTo>
                <a:lnTo>
                  <a:pt x="8467" y="11382"/>
                </a:lnTo>
                <a:lnTo>
                  <a:pt x="8297" y="11207"/>
                </a:lnTo>
                <a:lnTo>
                  <a:pt x="8215" y="11120"/>
                </a:lnTo>
                <a:lnTo>
                  <a:pt x="8215" y="10962"/>
                </a:lnTo>
                <a:lnTo>
                  <a:pt x="8050" y="10793"/>
                </a:lnTo>
                <a:lnTo>
                  <a:pt x="7886" y="10630"/>
                </a:lnTo>
                <a:lnTo>
                  <a:pt x="7804" y="10630"/>
                </a:lnTo>
                <a:lnTo>
                  <a:pt x="7551" y="10542"/>
                </a:lnTo>
                <a:lnTo>
                  <a:pt x="7387" y="10542"/>
                </a:lnTo>
                <a:lnTo>
                  <a:pt x="7217" y="10630"/>
                </a:lnTo>
                <a:lnTo>
                  <a:pt x="7217" y="10373"/>
                </a:lnTo>
                <a:lnTo>
                  <a:pt x="7387" y="10373"/>
                </a:lnTo>
                <a:lnTo>
                  <a:pt x="7305" y="10210"/>
                </a:lnTo>
                <a:lnTo>
                  <a:pt x="7217" y="10128"/>
                </a:lnTo>
                <a:lnTo>
                  <a:pt x="7140" y="10041"/>
                </a:lnTo>
                <a:lnTo>
                  <a:pt x="6976" y="9953"/>
                </a:lnTo>
                <a:lnTo>
                  <a:pt x="6806" y="9872"/>
                </a:lnTo>
                <a:lnTo>
                  <a:pt x="6718" y="9708"/>
                </a:lnTo>
                <a:lnTo>
                  <a:pt x="6636" y="9621"/>
                </a:lnTo>
                <a:lnTo>
                  <a:pt x="6636" y="9452"/>
                </a:lnTo>
                <a:lnTo>
                  <a:pt x="6471" y="9452"/>
                </a:lnTo>
                <a:lnTo>
                  <a:pt x="6301" y="9364"/>
                </a:lnTo>
                <a:lnTo>
                  <a:pt x="6219" y="9364"/>
                </a:lnTo>
                <a:lnTo>
                  <a:pt x="6219" y="9294"/>
                </a:lnTo>
                <a:lnTo>
                  <a:pt x="6219" y="9120"/>
                </a:lnTo>
                <a:lnTo>
                  <a:pt x="6219" y="8950"/>
                </a:lnTo>
                <a:lnTo>
                  <a:pt x="6219" y="8787"/>
                </a:lnTo>
                <a:lnTo>
                  <a:pt x="6142" y="8706"/>
                </a:lnTo>
                <a:lnTo>
                  <a:pt x="6054" y="8531"/>
                </a:lnTo>
                <a:lnTo>
                  <a:pt x="5972" y="8373"/>
                </a:lnTo>
                <a:lnTo>
                  <a:pt x="5890" y="8286"/>
                </a:lnTo>
                <a:lnTo>
                  <a:pt x="5808" y="8111"/>
                </a:lnTo>
                <a:lnTo>
                  <a:pt x="5808" y="7953"/>
                </a:lnTo>
                <a:lnTo>
                  <a:pt x="5808" y="7784"/>
                </a:lnTo>
                <a:lnTo>
                  <a:pt x="5808" y="7609"/>
                </a:lnTo>
                <a:lnTo>
                  <a:pt x="5725" y="7528"/>
                </a:lnTo>
                <a:lnTo>
                  <a:pt x="5638" y="7364"/>
                </a:lnTo>
                <a:lnTo>
                  <a:pt x="5555" y="7277"/>
                </a:lnTo>
                <a:lnTo>
                  <a:pt x="5391" y="7195"/>
                </a:lnTo>
                <a:lnTo>
                  <a:pt x="5221" y="7032"/>
                </a:lnTo>
                <a:lnTo>
                  <a:pt x="5062" y="7032"/>
                </a:lnTo>
                <a:lnTo>
                  <a:pt x="4897" y="6863"/>
                </a:lnTo>
                <a:lnTo>
                  <a:pt x="4645" y="6776"/>
                </a:lnTo>
                <a:lnTo>
                  <a:pt x="4393" y="6606"/>
                </a:lnTo>
                <a:lnTo>
                  <a:pt x="4234" y="6531"/>
                </a:lnTo>
                <a:lnTo>
                  <a:pt x="4064" y="6356"/>
                </a:lnTo>
                <a:lnTo>
                  <a:pt x="3899" y="6356"/>
                </a:lnTo>
                <a:lnTo>
                  <a:pt x="3647" y="6274"/>
                </a:lnTo>
                <a:lnTo>
                  <a:pt x="3400" y="6192"/>
                </a:lnTo>
                <a:lnTo>
                  <a:pt x="3236" y="6192"/>
                </a:lnTo>
                <a:lnTo>
                  <a:pt x="3071" y="6356"/>
                </a:lnTo>
                <a:lnTo>
                  <a:pt x="2989" y="6531"/>
                </a:lnTo>
                <a:lnTo>
                  <a:pt x="2901" y="6606"/>
                </a:lnTo>
                <a:lnTo>
                  <a:pt x="2819" y="6694"/>
                </a:lnTo>
                <a:lnTo>
                  <a:pt x="2654" y="6863"/>
                </a:lnTo>
                <a:lnTo>
                  <a:pt x="2484" y="7032"/>
                </a:lnTo>
                <a:lnTo>
                  <a:pt x="2402" y="7195"/>
                </a:lnTo>
                <a:lnTo>
                  <a:pt x="2402" y="7277"/>
                </a:lnTo>
                <a:lnTo>
                  <a:pt x="2243" y="7364"/>
                </a:lnTo>
                <a:lnTo>
                  <a:pt x="1991" y="7452"/>
                </a:lnTo>
                <a:lnTo>
                  <a:pt x="1415" y="7528"/>
                </a:lnTo>
                <a:lnTo>
                  <a:pt x="1492" y="7195"/>
                </a:lnTo>
                <a:lnTo>
                  <a:pt x="1656" y="7032"/>
                </a:lnTo>
                <a:lnTo>
                  <a:pt x="1738" y="6776"/>
                </a:lnTo>
                <a:lnTo>
                  <a:pt x="1574" y="6694"/>
                </a:lnTo>
                <a:lnTo>
                  <a:pt x="1492" y="6694"/>
                </a:lnTo>
                <a:lnTo>
                  <a:pt x="1327" y="6776"/>
                </a:lnTo>
                <a:lnTo>
                  <a:pt x="1163" y="6776"/>
                </a:lnTo>
                <a:lnTo>
                  <a:pt x="910" y="6694"/>
                </a:lnTo>
                <a:lnTo>
                  <a:pt x="664" y="6531"/>
                </a:lnTo>
                <a:lnTo>
                  <a:pt x="417" y="6192"/>
                </a:lnTo>
                <a:lnTo>
                  <a:pt x="417" y="6111"/>
                </a:lnTo>
                <a:lnTo>
                  <a:pt x="417" y="5942"/>
                </a:lnTo>
                <a:lnTo>
                  <a:pt x="335" y="5942"/>
                </a:lnTo>
                <a:lnTo>
                  <a:pt x="417" y="5773"/>
                </a:lnTo>
                <a:lnTo>
                  <a:pt x="494" y="5609"/>
                </a:lnTo>
                <a:lnTo>
                  <a:pt x="576" y="5434"/>
                </a:lnTo>
                <a:lnTo>
                  <a:pt x="746" y="5434"/>
                </a:lnTo>
                <a:lnTo>
                  <a:pt x="576" y="5190"/>
                </a:lnTo>
                <a:lnTo>
                  <a:pt x="494" y="5102"/>
                </a:lnTo>
                <a:lnTo>
                  <a:pt x="335" y="5102"/>
                </a:lnTo>
                <a:lnTo>
                  <a:pt x="165" y="5020"/>
                </a:lnTo>
                <a:lnTo>
                  <a:pt x="252" y="4776"/>
                </a:lnTo>
                <a:lnTo>
                  <a:pt x="82" y="4776"/>
                </a:lnTo>
                <a:lnTo>
                  <a:pt x="0" y="4601"/>
                </a:lnTo>
                <a:lnTo>
                  <a:pt x="494" y="4519"/>
                </a:lnTo>
                <a:lnTo>
                  <a:pt x="494" y="4437"/>
                </a:lnTo>
                <a:lnTo>
                  <a:pt x="746" y="4181"/>
                </a:lnTo>
                <a:lnTo>
                  <a:pt x="746" y="3930"/>
                </a:lnTo>
                <a:lnTo>
                  <a:pt x="746" y="3767"/>
                </a:lnTo>
                <a:lnTo>
                  <a:pt x="664" y="3685"/>
                </a:lnTo>
                <a:lnTo>
                  <a:pt x="576" y="3429"/>
                </a:lnTo>
                <a:lnTo>
                  <a:pt x="494" y="3265"/>
                </a:lnTo>
                <a:lnTo>
                  <a:pt x="335" y="3184"/>
                </a:lnTo>
                <a:lnTo>
                  <a:pt x="417" y="2933"/>
                </a:lnTo>
                <a:lnTo>
                  <a:pt x="494" y="2845"/>
                </a:lnTo>
                <a:lnTo>
                  <a:pt x="746" y="2764"/>
                </a:lnTo>
                <a:lnTo>
                  <a:pt x="828" y="2845"/>
                </a:lnTo>
                <a:lnTo>
                  <a:pt x="1080" y="2764"/>
                </a:lnTo>
                <a:lnTo>
                  <a:pt x="1245" y="2764"/>
                </a:lnTo>
                <a:lnTo>
                  <a:pt x="1327" y="2676"/>
                </a:lnTo>
                <a:lnTo>
                  <a:pt x="1492" y="2676"/>
                </a:lnTo>
                <a:lnTo>
                  <a:pt x="1738" y="2764"/>
                </a:lnTo>
                <a:lnTo>
                  <a:pt x="1908" y="2764"/>
                </a:lnTo>
                <a:lnTo>
                  <a:pt x="1991" y="2595"/>
                </a:lnTo>
                <a:lnTo>
                  <a:pt x="2161" y="2507"/>
                </a:lnTo>
                <a:lnTo>
                  <a:pt x="2325" y="2350"/>
                </a:lnTo>
                <a:lnTo>
                  <a:pt x="2325" y="2087"/>
                </a:lnTo>
                <a:lnTo>
                  <a:pt x="2325" y="2012"/>
                </a:lnTo>
                <a:lnTo>
                  <a:pt x="2484" y="1843"/>
                </a:lnTo>
                <a:lnTo>
                  <a:pt x="2654" y="1586"/>
                </a:lnTo>
                <a:lnTo>
                  <a:pt x="2736" y="1510"/>
                </a:lnTo>
                <a:lnTo>
                  <a:pt x="2901" y="1586"/>
                </a:lnTo>
                <a:lnTo>
                  <a:pt x="2819" y="1843"/>
                </a:lnTo>
                <a:lnTo>
                  <a:pt x="2819" y="2087"/>
                </a:lnTo>
                <a:lnTo>
                  <a:pt x="2989" y="2175"/>
                </a:lnTo>
                <a:lnTo>
                  <a:pt x="3071" y="2350"/>
                </a:lnTo>
                <a:lnTo>
                  <a:pt x="3400" y="2426"/>
                </a:lnTo>
                <a:lnTo>
                  <a:pt x="3482" y="2595"/>
                </a:lnTo>
                <a:lnTo>
                  <a:pt x="3565" y="2933"/>
                </a:lnTo>
                <a:lnTo>
                  <a:pt x="3647" y="2933"/>
                </a:lnTo>
                <a:lnTo>
                  <a:pt x="3735" y="2845"/>
                </a:lnTo>
                <a:lnTo>
                  <a:pt x="3735" y="2764"/>
                </a:lnTo>
                <a:lnTo>
                  <a:pt x="3735" y="2595"/>
                </a:lnTo>
                <a:lnTo>
                  <a:pt x="3735" y="2426"/>
                </a:lnTo>
                <a:lnTo>
                  <a:pt x="3899" y="2175"/>
                </a:lnTo>
                <a:lnTo>
                  <a:pt x="3981" y="2087"/>
                </a:lnTo>
                <a:lnTo>
                  <a:pt x="4064" y="1930"/>
                </a:lnTo>
                <a:lnTo>
                  <a:pt x="4064" y="1673"/>
                </a:lnTo>
                <a:lnTo>
                  <a:pt x="4064" y="1510"/>
                </a:lnTo>
                <a:lnTo>
                  <a:pt x="4310" y="1429"/>
                </a:lnTo>
                <a:lnTo>
                  <a:pt x="4393" y="1673"/>
                </a:lnTo>
                <a:lnTo>
                  <a:pt x="4475" y="1843"/>
                </a:lnTo>
                <a:lnTo>
                  <a:pt x="4809" y="1930"/>
                </a:lnTo>
                <a:lnTo>
                  <a:pt x="4809" y="1755"/>
                </a:lnTo>
                <a:lnTo>
                  <a:pt x="4897" y="1755"/>
                </a:lnTo>
                <a:lnTo>
                  <a:pt x="5062" y="1673"/>
                </a:lnTo>
                <a:lnTo>
                  <a:pt x="5221" y="1755"/>
                </a:lnTo>
                <a:lnTo>
                  <a:pt x="5308" y="1930"/>
                </a:lnTo>
                <a:lnTo>
                  <a:pt x="5391" y="2012"/>
                </a:lnTo>
                <a:lnTo>
                  <a:pt x="5555" y="1930"/>
                </a:lnTo>
                <a:lnTo>
                  <a:pt x="5473" y="1755"/>
                </a:lnTo>
                <a:lnTo>
                  <a:pt x="5473" y="1586"/>
                </a:lnTo>
                <a:lnTo>
                  <a:pt x="5391" y="1586"/>
                </a:lnTo>
                <a:lnTo>
                  <a:pt x="5308" y="1586"/>
                </a:lnTo>
                <a:lnTo>
                  <a:pt x="5221" y="1341"/>
                </a:lnTo>
                <a:lnTo>
                  <a:pt x="5391" y="1166"/>
                </a:lnTo>
                <a:lnTo>
                  <a:pt x="5638" y="1090"/>
                </a:lnTo>
                <a:lnTo>
                  <a:pt x="5725" y="1254"/>
                </a:lnTo>
                <a:lnTo>
                  <a:pt x="5890" y="1254"/>
                </a:lnTo>
                <a:lnTo>
                  <a:pt x="5972" y="1166"/>
                </a:lnTo>
                <a:lnTo>
                  <a:pt x="5890" y="1090"/>
                </a:lnTo>
                <a:lnTo>
                  <a:pt x="5890" y="840"/>
                </a:lnTo>
                <a:lnTo>
                  <a:pt x="5890" y="58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6" name="Freeform 33">
            <a:extLst>
              <a:ext uri="{FF2B5EF4-FFF2-40B4-BE49-F238E27FC236}">
                <a16:creationId xmlns:a16="http://schemas.microsoft.com/office/drawing/2014/main" id="{21B279E3-CA49-4B18-9F85-62974363AC2A}"/>
              </a:ext>
            </a:extLst>
          </p:cNvPr>
          <p:cNvSpPr>
            <a:spLocks/>
          </p:cNvSpPr>
          <p:nvPr/>
        </p:nvSpPr>
        <p:spPr bwMode="auto">
          <a:xfrm>
            <a:off x="4337050" y="6094413"/>
            <a:ext cx="644525" cy="401637"/>
          </a:xfrm>
          <a:custGeom>
            <a:avLst/>
            <a:gdLst>
              <a:gd name="T0" fmla="*/ 17002 w 20000"/>
              <a:gd name="T1" fmla="*/ 19968 h 20000"/>
              <a:gd name="T2" fmla="*/ 14892 w 20000"/>
              <a:gd name="T3" fmla="*/ 19968 h 20000"/>
              <a:gd name="T4" fmla="*/ 13116 w 20000"/>
              <a:gd name="T5" fmla="*/ 18165 h 20000"/>
              <a:gd name="T6" fmla="*/ 11617 w 20000"/>
              <a:gd name="T7" fmla="*/ 16772 h 20000"/>
              <a:gd name="T8" fmla="*/ 9842 w 20000"/>
              <a:gd name="T9" fmla="*/ 16329 h 20000"/>
              <a:gd name="T10" fmla="*/ 8067 w 20000"/>
              <a:gd name="T11" fmla="*/ 15443 h 20000"/>
              <a:gd name="T12" fmla="*/ 6568 w 20000"/>
              <a:gd name="T13" fmla="*/ 13639 h 20000"/>
              <a:gd name="T14" fmla="*/ 4477 w 20000"/>
              <a:gd name="T15" fmla="*/ 12247 h 20000"/>
              <a:gd name="T16" fmla="*/ 3590 w 20000"/>
              <a:gd name="T17" fmla="*/ 11329 h 20000"/>
              <a:gd name="T18" fmla="*/ 1499 w 20000"/>
              <a:gd name="T19" fmla="*/ 11329 h 20000"/>
              <a:gd name="T20" fmla="*/ 296 w 20000"/>
              <a:gd name="T21" fmla="*/ 10000 h 20000"/>
              <a:gd name="T22" fmla="*/ 0 w 20000"/>
              <a:gd name="T23" fmla="*/ 7722 h 20000"/>
              <a:gd name="T24" fmla="*/ 296 w 20000"/>
              <a:gd name="T25" fmla="*/ 5475 h 20000"/>
              <a:gd name="T26" fmla="*/ 1203 w 20000"/>
              <a:gd name="T27" fmla="*/ 5000 h 20000"/>
              <a:gd name="T28" fmla="*/ 1775 w 20000"/>
              <a:gd name="T29" fmla="*/ 3639 h 20000"/>
              <a:gd name="T30" fmla="*/ 2387 w 20000"/>
              <a:gd name="T31" fmla="*/ 4082 h 20000"/>
              <a:gd name="T32" fmla="*/ 3274 w 20000"/>
              <a:gd name="T33" fmla="*/ 5000 h 20000"/>
              <a:gd name="T34" fmla="*/ 3886 w 20000"/>
              <a:gd name="T35" fmla="*/ 3639 h 20000"/>
              <a:gd name="T36" fmla="*/ 5089 w 20000"/>
              <a:gd name="T37" fmla="*/ 2278 h 20000"/>
              <a:gd name="T38" fmla="*/ 5957 w 20000"/>
              <a:gd name="T39" fmla="*/ 2753 h 20000"/>
              <a:gd name="T40" fmla="*/ 6864 w 20000"/>
              <a:gd name="T41" fmla="*/ 3639 h 20000"/>
              <a:gd name="T42" fmla="*/ 7160 w 20000"/>
              <a:gd name="T43" fmla="*/ 4082 h 20000"/>
              <a:gd name="T44" fmla="*/ 8363 w 20000"/>
              <a:gd name="T45" fmla="*/ 5000 h 20000"/>
              <a:gd name="T46" fmla="*/ 9842 w 20000"/>
              <a:gd name="T47" fmla="*/ 4525 h 20000"/>
              <a:gd name="T48" fmla="*/ 11341 w 20000"/>
              <a:gd name="T49" fmla="*/ 4082 h 20000"/>
              <a:gd name="T50" fmla="*/ 12821 w 20000"/>
              <a:gd name="T51" fmla="*/ 4082 h 20000"/>
              <a:gd name="T52" fmla="*/ 14320 w 20000"/>
              <a:gd name="T53" fmla="*/ 2753 h 20000"/>
              <a:gd name="T54" fmla="*/ 14892 w 20000"/>
              <a:gd name="T55" fmla="*/ 1804 h 20000"/>
              <a:gd name="T56" fmla="*/ 15799 w 20000"/>
              <a:gd name="T57" fmla="*/ 1804 h 20000"/>
              <a:gd name="T58" fmla="*/ 17002 w 20000"/>
              <a:gd name="T59" fmla="*/ 1804 h 20000"/>
              <a:gd name="T60" fmla="*/ 17909 w 20000"/>
              <a:gd name="T61" fmla="*/ 475 h 20000"/>
              <a:gd name="T62" fmla="*/ 18777 w 20000"/>
              <a:gd name="T63" fmla="*/ 0 h 20000"/>
              <a:gd name="T64" fmla="*/ 19980 w 20000"/>
              <a:gd name="T65" fmla="*/ 0 h 20000"/>
              <a:gd name="T66" fmla="*/ 19980 w 20000"/>
              <a:gd name="T67" fmla="*/ 949 h 20000"/>
              <a:gd name="T68" fmla="*/ 19684 w 20000"/>
              <a:gd name="T69" fmla="*/ 3639 h 20000"/>
              <a:gd name="T70" fmla="*/ 18481 w 20000"/>
              <a:gd name="T71" fmla="*/ 5918 h 20000"/>
              <a:gd name="T72" fmla="*/ 18205 w 20000"/>
              <a:gd name="T73" fmla="*/ 8639 h 20000"/>
              <a:gd name="T74" fmla="*/ 17594 w 20000"/>
              <a:gd name="T75" fmla="*/ 10443 h 20000"/>
              <a:gd name="T76" fmla="*/ 17909 w 20000"/>
              <a:gd name="T77" fmla="*/ 12690 h 20000"/>
              <a:gd name="T78" fmla="*/ 18481 w 20000"/>
              <a:gd name="T79" fmla="*/ 13639 h 20000"/>
              <a:gd name="T80" fmla="*/ 18777 w 20000"/>
              <a:gd name="T81" fmla="*/ 14968 h 20000"/>
              <a:gd name="T82" fmla="*/ 19073 w 20000"/>
              <a:gd name="T83" fmla="*/ 16329 h 20000"/>
              <a:gd name="T84" fmla="*/ 18205 w 20000"/>
              <a:gd name="T85" fmla="*/ 17690 h 20000"/>
              <a:gd name="T86" fmla="*/ 18205 w 20000"/>
              <a:gd name="T87" fmla="*/ 19494 h 20000"/>
              <a:gd name="T88" fmla="*/ 18205 w 20000"/>
              <a:gd name="T89" fmla="*/ 19968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00" h="20000">
                <a:moveTo>
                  <a:pt x="18205" y="19968"/>
                </a:moveTo>
                <a:lnTo>
                  <a:pt x="17002" y="19968"/>
                </a:lnTo>
                <a:lnTo>
                  <a:pt x="15799" y="19968"/>
                </a:lnTo>
                <a:lnTo>
                  <a:pt x="14892" y="19968"/>
                </a:lnTo>
                <a:lnTo>
                  <a:pt x="13728" y="19494"/>
                </a:lnTo>
                <a:lnTo>
                  <a:pt x="13116" y="18165"/>
                </a:lnTo>
                <a:lnTo>
                  <a:pt x="12229" y="17247"/>
                </a:lnTo>
                <a:lnTo>
                  <a:pt x="11617" y="16772"/>
                </a:lnTo>
                <a:lnTo>
                  <a:pt x="10750" y="16329"/>
                </a:lnTo>
                <a:lnTo>
                  <a:pt x="9842" y="16329"/>
                </a:lnTo>
                <a:lnTo>
                  <a:pt x="8935" y="15918"/>
                </a:lnTo>
                <a:lnTo>
                  <a:pt x="8067" y="15443"/>
                </a:lnTo>
                <a:lnTo>
                  <a:pt x="7456" y="14968"/>
                </a:lnTo>
                <a:lnTo>
                  <a:pt x="6568" y="13639"/>
                </a:lnTo>
                <a:lnTo>
                  <a:pt x="5365" y="13165"/>
                </a:lnTo>
                <a:lnTo>
                  <a:pt x="4477" y="12247"/>
                </a:lnTo>
                <a:lnTo>
                  <a:pt x="4181" y="11804"/>
                </a:lnTo>
                <a:lnTo>
                  <a:pt x="3590" y="11329"/>
                </a:lnTo>
                <a:lnTo>
                  <a:pt x="2387" y="10918"/>
                </a:lnTo>
                <a:lnTo>
                  <a:pt x="1499" y="11329"/>
                </a:lnTo>
                <a:lnTo>
                  <a:pt x="907" y="10443"/>
                </a:lnTo>
                <a:lnTo>
                  <a:pt x="296" y="10000"/>
                </a:lnTo>
                <a:lnTo>
                  <a:pt x="0" y="9082"/>
                </a:lnTo>
                <a:lnTo>
                  <a:pt x="0" y="7722"/>
                </a:lnTo>
                <a:lnTo>
                  <a:pt x="296" y="6329"/>
                </a:lnTo>
                <a:lnTo>
                  <a:pt x="296" y="5475"/>
                </a:lnTo>
                <a:lnTo>
                  <a:pt x="592" y="5000"/>
                </a:lnTo>
                <a:lnTo>
                  <a:pt x="1203" y="5000"/>
                </a:lnTo>
                <a:lnTo>
                  <a:pt x="1499" y="4525"/>
                </a:lnTo>
                <a:lnTo>
                  <a:pt x="1775" y="3639"/>
                </a:lnTo>
                <a:lnTo>
                  <a:pt x="2071" y="3196"/>
                </a:lnTo>
                <a:lnTo>
                  <a:pt x="2387" y="4082"/>
                </a:lnTo>
                <a:lnTo>
                  <a:pt x="2978" y="5000"/>
                </a:lnTo>
                <a:lnTo>
                  <a:pt x="3274" y="5000"/>
                </a:lnTo>
                <a:lnTo>
                  <a:pt x="3886" y="4525"/>
                </a:lnTo>
                <a:lnTo>
                  <a:pt x="3886" y="3639"/>
                </a:lnTo>
                <a:lnTo>
                  <a:pt x="4181" y="3196"/>
                </a:lnTo>
                <a:lnTo>
                  <a:pt x="5089" y="2278"/>
                </a:lnTo>
                <a:lnTo>
                  <a:pt x="5661" y="2278"/>
                </a:lnTo>
                <a:lnTo>
                  <a:pt x="5957" y="2753"/>
                </a:lnTo>
                <a:lnTo>
                  <a:pt x="6252" y="3196"/>
                </a:lnTo>
                <a:lnTo>
                  <a:pt x="6864" y="3639"/>
                </a:lnTo>
                <a:lnTo>
                  <a:pt x="7160" y="3639"/>
                </a:lnTo>
                <a:lnTo>
                  <a:pt x="7160" y="4082"/>
                </a:lnTo>
                <a:lnTo>
                  <a:pt x="7751" y="4525"/>
                </a:lnTo>
                <a:lnTo>
                  <a:pt x="8363" y="5000"/>
                </a:lnTo>
                <a:lnTo>
                  <a:pt x="9231" y="5000"/>
                </a:lnTo>
                <a:lnTo>
                  <a:pt x="9842" y="4525"/>
                </a:lnTo>
                <a:lnTo>
                  <a:pt x="10434" y="4082"/>
                </a:lnTo>
                <a:lnTo>
                  <a:pt x="11341" y="4082"/>
                </a:lnTo>
                <a:lnTo>
                  <a:pt x="11913" y="4082"/>
                </a:lnTo>
                <a:lnTo>
                  <a:pt x="12821" y="4082"/>
                </a:lnTo>
                <a:lnTo>
                  <a:pt x="13728" y="3196"/>
                </a:lnTo>
                <a:lnTo>
                  <a:pt x="14320" y="2753"/>
                </a:lnTo>
                <a:lnTo>
                  <a:pt x="14615" y="2278"/>
                </a:lnTo>
                <a:lnTo>
                  <a:pt x="14892" y="1804"/>
                </a:lnTo>
                <a:lnTo>
                  <a:pt x="15503" y="1804"/>
                </a:lnTo>
                <a:lnTo>
                  <a:pt x="15799" y="1804"/>
                </a:lnTo>
                <a:lnTo>
                  <a:pt x="16391" y="1804"/>
                </a:lnTo>
                <a:lnTo>
                  <a:pt x="17002" y="1804"/>
                </a:lnTo>
                <a:lnTo>
                  <a:pt x="17298" y="1329"/>
                </a:lnTo>
                <a:lnTo>
                  <a:pt x="17909" y="475"/>
                </a:lnTo>
                <a:lnTo>
                  <a:pt x="18481" y="475"/>
                </a:lnTo>
                <a:lnTo>
                  <a:pt x="18777" y="0"/>
                </a:lnTo>
                <a:lnTo>
                  <a:pt x="19389" y="0"/>
                </a:lnTo>
                <a:lnTo>
                  <a:pt x="19980" y="0"/>
                </a:lnTo>
                <a:lnTo>
                  <a:pt x="19980" y="475"/>
                </a:lnTo>
                <a:lnTo>
                  <a:pt x="19980" y="949"/>
                </a:lnTo>
                <a:lnTo>
                  <a:pt x="19980" y="2278"/>
                </a:lnTo>
                <a:lnTo>
                  <a:pt x="19684" y="3639"/>
                </a:lnTo>
                <a:lnTo>
                  <a:pt x="19073" y="5000"/>
                </a:lnTo>
                <a:lnTo>
                  <a:pt x="18481" y="5918"/>
                </a:lnTo>
                <a:lnTo>
                  <a:pt x="18205" y="7278"/>
                </a:lnTo>
                <a:lnTo>
                  <a:pt x="18205" y="8639"/>
                </a:lnTo>
                <a:lnTo>
                  <a:pt x="17909" y="9525"/>
                </a:lnTo>
                <a:lnTo>
                  <a:pt x="17594" y="10443"/>
                </a:lnTo>
                <a:lnTo>
                  <a:pt x="17594" y="10918"/>
                </a:lnTo>
                <a:lnTo>
                  <a:pt x="17909" y="12690"/>
                </a:lnTo>
                <a:lnTo>
                  <a:pt x="18481" y="13165"/>
                </a:lnTo>
                <a:lnTo>
                  <a:pt x="18481" y="13639"/>
                </a:lnTo>
                <a:lnTo>
                  <a:pt x="18205" y="14494"/>
                </a:lnTo>
                <a:lnTo>
                  <a:pt x="18777" y="14968"/>
                </a:lnTo>
                <a:lnTo>
                  <a:pt x="19073" y="15443"/>
                </a:lnTo>
                <a:lnTo>
                  <a:pt x="19073" y="16329"/>
                </a:lnTo>
                <a:lnTo>
                  <a:pt x="18777" y="17247"/>
                </a:lnTo>
                <a:lnTo>
                  <a:pt x="18205" y="17690"/>
                </a:lnTo>
                <a:lnTo>
                  <a:pt x="18205" y="18639"/>
                </a:lnTo>
                <a:lnTo>
                  <a:pt x="18205" y="19494"/>
                </a:lnTo>
                <a:lnTo>
                  <a:pt x="18205" y="1996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" name="Freeform 32">
            <a:extLst>
              <a:ext uri="{FF2B5EF4-FFF2-40B4-BE49-F238E27FC236}">
                <a16:creationId xmlns:a16="http://schemas.microsoft.com/office/drawing/2014/main" id="{CB5CD926-173F-4598-8038-E5AB11F11616}"/>
              </a:ext>
            </a:extLst>
          </p:cNvPr>
          <p:cNvSpPr>
            <a:spLocks/>
          </p:cNvSpPr>
          <p:nvPr/>
        </p:nvSpPr>
        <p:spPr bwMode="auto">
          <a:xfrm>
            <a:off x="3470275" y="5448300"/>
            <a:ext cx="327025" cy="574675"/>
          </a:xfrm>
          <a:custGeom>
            <a:avLst/>
            <a:gdLst>
              <a:gd name="T0" fmla="*/ 13515 w 20000"/>
              <a:gd name="T1" fmla="*/ 642 h 20000"/>
              <a:gd name="T2" fmla="*/ 15262 w 20000"/>
              <a:gd name="T3" fmla="*/ 929 h 20000"/>
              <a:gd name="T4" fmla="*/ 17010 w 20000"/>
              <a:gd name="T5" fmla="*/ 1261 h 20000"/>
              <a:gd name="T6" fmla="*/ 17592 w 20000"/>
              <a:gd name="T7" fmla="*/ 2235 h 20000"/>
              <a:gd name="T8" fmla="*/ 18175 w 20000"/>
              <a:gd name="T9" fmla="*/ 3496 h 20000"/>
              <a:gd name="T10" fmla="*/ 19379 w 20000"/>
              <a:gd name="T11" fmla="*/ 4757 h 20000"/>
              <a:gd name="T12" fmla="*/ 19961 w 20000"/>
              <a:gd name="T13" fmla="*/ 6327 h 20000"/>
              <a:gd name="T14" fmla="*/ 17592 w 20000"/>
              <a:gd name="T15" fmla="*/ 7920 h 20000"/>
              <a:gd name="T16" fmla="*/ 18796 w 20000"/>
              <a:gd name="T17" fmla="*/ 10155 h 20000"/>
              <a:gd name="T18" fmla="*/ 18175 w 20000"/>
              <a:gd name="T19" fmla="*/ 12058 h 20000"/>
              <a:gd name="T20" fmla="*/ 18175 w 20000"/>
              <a:gd name="T21" fmla="*/ 14580 h 20000"/>
              <a:gd name="T22" fmla="*/ 17592 w 20000"/>
              <a:gd name="T23" fmla="*/ 17146 h 20000"/>
              <a:gd name="T24" fmla="*/ 15883 w 20000"/>
              <a:gd name="T25" fmla="*/ 18075 h 20000"/>
              <a:gd name="T26" fmla="*/ 13515 w 20000"/>
              <a:gd name="T27" fmla="*/ 17456 h 20000"/>
              <a:gd name="T28" fmla="*/ 10563 w 20000"/>
              <a:gd name="T29" fmla="*/ 16814 h 20000"/>
              <a:gd name="T30" fmla="*/ 11146 w 20000"/>
              <a:gd name="T31" fmla="*/ 17456 h 20000"/>
              <a:gd name="T32" fmla="*/ 11146 w 20000"/>
              <a:gd name="T33" fmla="*/ 18407 h 20000"/>
              <a:gd name="T34" fmla="*/ 10563 w 20000"/>
              <a:gd name="T35" fmla="*/ 19978 h 20000"/>
              <a:gd name="T36" fmla="*/ 6447 w 20000"/>
              <a:gd name="T37" fmla="*/ 19668 h 20000"/>
              <a:gd name="T38" fmla="*/ 5864 w 20000"/>
              <a:gd name="T39" fmla="*/ 19049 h 20000"/>
              <a:gd name="T40" fmla="*/ 3495 w 20000"/>
              <a:gd name="T41" fmla="*/ 19336 h 20000"/>
              <a:gd name="T42" fmla="*/ 2369 w 20000"/>
              <a:gd name="T43" fmla="*/ 18407 h 20000"/>
              <a:gd name="T44" fmla="*/ 3495 w 20000"/>
              <a:gd name="T45" fmla="*/ 18407 h 20000"/>
              <a:gd name="T46" fmla="*/ 3495 w 20000"/>
              <a:gd name="T47" fmla="*/ 18075 h 20000"/>
              <a:gd name="T48" fmla="*/ 3495 w 20000"/>
              <a:gd name="T49" fmla="*/ 16814 h 20000"/>
              <a:gd name="T50" fmla="*/ 2951 w 20000"/>
              <a:gd name="T51" fmla="*/ 15243 h 20000"/>
              <a:gd name="T52" fmla="*/ 4078 w 20000"/>
              <a:gd name="T53" fmla="*/ 13650 h 20000"/>
              <a:gd name="T54" fmla="*/ 4078 w 20000"/>
              <a:gd name="T55" fmla="*/ 13009 h 20000"/>
              <a:gd name="T56" fmla="*/ 5282 w 20000"/>
              <a:gd name="T57" fmla="*/ 13319 h 20000"/>
              <a:gd name="T58" fmla="*/ 4699 w 20000"/>
              <a:gd name="T59" fmla="*/ 12389 h 20000"/>
              <a:gd name="T60" fmla="*/ 4699 w 20000"/>
              <a:gd name="T61" fmla="*/ 11416 h 20000"/>
              <a:gd name="T62" fmla="*/ 2951 w 20000"/>
              <a:gd name="T63" fmla="*/ 11748 h 20000"/>
              <a:gd name="T64" fmla="*/ 2951 w 20000"/>
              <a:gd name="T65" fmla="*/ 10796 h 20000"/>
              <a:gd name="T66" fmla="*/ 3495 w 20000"/>
              <a:gd name="T67" fmla="*/ 10155 h 20000"/>
              <a:gd name="T68" fmla="*/ 4078 w 20000"/>
              <a:gd name="T69" fmla="*/ 8894 h 20000"/>
              <a:gd name="T70" fmla="*/ 2951 w 20000"/>
              <a:gd name="T71" fmla="*/ 7588 h 20000"/>
              <a:gd name="T72" fmla="*/ 1786 w 20000"/>
              <a:gd name="T73" fmla="*/ 6327 h 20000"/>
              <a:gd name="T74" fmla="*/ 583 w 20000"/>
              <a:gd name="T75" fmla="*/ 5730 h 20000"/>
              <a:gd name="T76" fmla="*/ 0 w 20000"/>
              <a:gd name="T77" fmla="*/ 5730 h 20000"/>
              <a:gd name="T78" fmla="*/ 0 w 20000"/>
              <a:gd name="T79" fmla="*/ 4757 h 20000"/>
              <a:gd name="T80" fmla="*/ 583 w 20000"/>
              <a:gd name="T81" fmla="*/ 3164 h 20000"/>
              <a:gd name="T82" fmla="*/ 583 w 20000"/>
              <a:gd name="T83" fmla="*/ 2522 h 20000"/>
              <a:gd name="T84" fmla="*/ 1165 w 20000"/>
              <a:gd name="T85" fmla="*/ 3496 h 20000"/>
              <a:gd name="T86" fmla="*/ 4699 w 20000"/>
              <a:gd name="T87" fmla="*/ 3827 h 20000"/>
              <a:gd name="T88" fmla="*/ 6447 w 20000"/>
              <a:gd name="T89" fmla="*/ 2832 h 20000"/>
              <a:gd name="T90" fmla="*/ 8816 w 20000"/>
              <a:gd name="T91" fmla="*/ 2235 h 20000"/>
              <a:gd name="T92" fmla="*/ 11146 w 20000"/>
              <a:gd name="T93" fmla="*/ 929 h 20000"/>
              <a:gd name="T94" fmla="*/ 11728 w 20000"/>
              <a:gd name="T95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000" h="20000">
                <a:moveTo>
                  <a:pt x="11728" y="0"/>
                </a:moveTo>
                <a:lnTo>
                  <a:pt x="13515" y="642"/>
                </a:lnTo>
                <a:lnTo>
                  <a:pt x="14097" y="642"/>
                </a:lnTo>
                <a:lnTo>
                  <a:pt x="15262" y="929"/>
                </a:lnTo>
                <a:lnTo>
                  <a:pt x="16466" y="642"/>
                </a:lnTo>
                <a:lnTo>
                  <a:pt x="17010" y="1261"/>
                </a:lnTo>
                <a:lnTo>
                  <a:pt x="16466" y="1903"/>
                </a:lnTo>
                <a:lnTo>
                  <a:pt x="17592" y="2235"/>
                </a:lnTo>
                <a:lnTo>
                  <a:pt x="18175" y="2832"/>
                </a:lnTo>
                <a:lnTo>
                  <a:pt x="18175" y="3496"/>
                </a:lnTo>
                <a:lnTo>
                  <a:pt x="18796" y="4137"/>
                </a:lnTo>
                <a:lnTo>
                  <a:pt x="19379" y="4757"/>
                </a:lnTo>
                <a:lnTo>
                  <a:pt x="19961" y="5730"/>
                </a:lnTo>
                <a:lnTo>
                  <a:pt x="19961" y="6327"/>
                </a:lnTo>
                <a:lnTo>
                  <a:pt x="19379" y="6991"/>
                </a:lnTo>
                <a:lnTo>
                  <a:pt x="17592" y="7920"/>
                </a:lnTo>
                <a:lnTo>
                  <a:pt x="17592" y="8894"/>
                </a:lnTo>
                <a:lnTo>
                  <a:pt x="18796" y="10155"/>
                </a:lnTo>
                <a:lnTo>
                  <a:pt x="18175" y="11084"/>
                </a:lnTo>
                <a:lnTo>
                  <a:pt x="18175" y="12058"/>
                </a:lnTo>
                <a:lnTo>
                  <a:pt x="18796" y="13319"/>
                </a:lnTo>
                <a:lnTo>
                  <a:pt x="18175" y="14580"/>
                </a:lnTo>
                <a:lnTo>
                  <a:pt x="17592" y="15841"/>
                </a:lnTo>
                <a:lnTo>
                  <a:pt x="17592" y="17146"/>
                </a:lnTo>
                <a:lnTo>
                  <a:pt x="17010" y="18407"/>
                </a:lnTo>
                <a:lnTo>
                  <a:pt x="15883" y="18075"/>
                </a:lnTo>
                <a:lnTo>
                  <a:pt x="14680" y="17456"/>
                </a:lnTo>
                <a:lnTo>
                  <a:pt x="13515" y="17456"/>
                </a:lnTo>
                <a:lnTo>
                  <a:pt x="12311" y="17456"/>
                </a:lnTo>
                <a:lnTo>
                  <a:pt x="10563" y="16814"/>
                </a:lnTo>
                <a:lnTo>
                  <a:pt x="10563" y="17146"/>
                </a:lnTo>
                <a:lnTo>
                  <a:pt x="11146" y="17456"/>
                </a:lnTo>
                <a:lnTo>
                  <a:pt x="11728" y="17456"/>
                </a:lnTo>
                <a:lnTo>
                  <a:pt x="11146" y="18407"/>
                </a:lnTo>
                <a:lnTo>
                  <a:pt x="11728" y="19336"/>
                </a:lnTo>
                <a:lnTo>
                  <a:pt x="10563" y="19978"/>
                </a:lnTo>
                <a:lnTo>
                  <a:pt x="7650" y="19978"/>
                </a:lnTo>
                <a:lnTo>
                  <a:pt x="6447" y="19668"/>
                </a:lnTo>
                <a:lnTo>
                  <a:pt x="5864" y="19668"/>
                </a:lnTo>
                <a:lnTo>
                  <a:pt x="5864" y="19049"/>
                </a:lnTo>
                <a:lnTo>
                  <a:pt x="4699" y="18739"/>
                </a:lnTo>
                <a:lnTo>
                  <a:pt x="3495" y="19336"/>
                </a:lnTo>
                <a:lnTo>
                  <a:pt x="2951" y="19336"/>
                </a:lnTo>
                <a:lnTo>
                  <a:pt x="2369" y="18407"/>
                </a:lnTo>
                <a:lnTo>
                  <a:pt x="2951" y="18075"/>
                </a:lnTo>
                <a:lnTo>
                  <a:pt x="3495" y="18407"/>
                </a:lnTo>
                <a:lnTo>
                  <a:pt x="4078" y="18407"/>
                </a:lnTo>
                <a:lnTo>
                  <a:pt x="3495" y="18075"/>
                </a:lnTo>
                <a:lnTo>
                  <a:pt x="2951" y="17456"/>
                </a:lnTo>
                <a:lnTo>
                  <a:pt x="3495" y="16814"/>
                </a:lnTo>
                <a:lnTo>
                  <a:pt x="2951" y="15841"/>
                </a:lnTo>
                <a:lnTo>
                  <a:pt x="2951" y="15243"/>
                </a:lnTo>
                <a:lnTo>
                  <a:pt x="3495" y="14580"/>
                </a:lnTo>
                <a:lnTo>
                  <a:pt x="4078" y="13650"/>
                </a:lnTo>
                <a:lnTo>
                  <a:pt x="3495" y="12677"/>
                </a:lnTo>
                <a:lnTo>
                  <a:pt x="4078" y="13009"/>
                </a:lnTo>
                <a:lnTo>
                  <a:pt x="4699" y="13319"/>
                </a:lnTo>
                <a:lnTo>
                  <a:pt x="5282" y="13319"/>
                </a:lnTo>
                <a:lnTo>
                  <a:pt x="4699" y="13009"/>
                </a:lnTo>
                <a:lnTo>
                  <a:pt x="4699" y="12389"/>
                </a:lnTo>
                <a:lnTo>
                  <a:pt x="5282" y="12058"/>
                </a:lnTo>
                <a:lnTo>
                  <a:pt x="4699" y="11416"/>
                </a:lnTo>
                <a:lnTo>
                  <a:pt x="4078" y="11748"/>
                </a:lnTo>
                <a:lnTo>
                  <a:pt x="2951" y="11748"/>
                </a:lnTo>
                <a:lnTo>
                  <a:pt x="2951" y="11416"/>
                </a:lnTo>
                <a:lnTo>
                  <a:pt x="2951" y="10796"/>
                </a:lnTo>
                <a:lnTo>
                  <a:pt x="2951" y="10155"/>
                </a:lnTo>
                <a:lnTo>
                  <a:pt x="3495" y="10155"/>
                </a:lnTo>
                <a:lnTo>
                  <a:pt x="4078" y="9823"/>
                </a:lnTo>
                <a:lnTo>
                  <a:pt x="4078" y="8894"/>
                </a:lnTo>
                <a:lnTo>
                  <a:pt x="3495" y="8252"/>
                </a:lnTo>
                <a:lnTo>
                  <a:pt x="2951" y="7588"/>
                </a:lnTo>
                <a:lnTo>
                  <a:pt x="2951" y="6991"/>
                </a:lnTo>
                <a:lnTo>
                  <a:pt x="1786" y="6327"/>
                </a:lnTo>
                <a:lnTo>
                  <a:pt x="1165" y="5730"/>
                </a:lnTo>
                <a:lnTo>
                  <a:pt x="583" y="5730"/>
                </a:lnTo>
                <a:lnTo>
                  <a:pt x="0" y="6018"/>
                </a:lnTo>
                <a:lnTo>
                  <a:pt x="0" y="5730"/>
                </a:lnTo>
                <a:lnTo>
                  <a:pt x="583" y="5066"/>
                </a:lnTo>
                <a:lnTo>
                  <a:pt x="0" y="4757"/>
                </a:lnTo>
                <a:lnTo>
                  <a:pt x="0" y="4137"/>
                </a:lnTo>
                <a:lnTo>
                  <a:pt x="583" y="3164"/>
                </a:lnTo>
                <a:lnTo>
                  <a:pt x="0" y="2832"/>
                </a:lnTo>
                <a:lnTo>
                  <a:pt x="583" y="2522"/>
                </a:lnTo>
                <a:lnTo>
                  <a:pt x="1165" y="2832"/>
                </a:lnTo>
                <a:lnTo>
                  <a:pt x="1165" y="3496"/>
                </a:lnTo>
                <a:lnTo>
                  <a:pt x="2951" y="3827"/>
                </a:lnTo>
                <a:lnTo>
                  <a:pt x="4699" y="3827"/>
                </a:lnTo>
                <a:lnTo>
                  <a:pt x="5282" y="3164"/>
                </a:lnTo>
                <a:lnTo>
                  <a:pt x="6447" y="2832"/>
                </a:lnTo>
                <a:lnTo>
                  <a:pt x="7650" y="2832"/>
                </a:lnTo>
                <a:lnTo>
                  <a:pt x="8816" y="2235"/>
                </a:lnTo>
                <a:lnTo>
                  <a:pt x="10019" y="1571"/>
                </a:lnTo>
                <a:lnTo>
                  <a:pt x="11146" y="929"/>
                </a:lnTo>
                <a:lnTo>
                  <a:pt x="11728" y="642"/>
                </a:lnTo>
                <a:lnTo>
                  <a:pt x="1172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9" name="Freeform 30">
            <a:extLst>
              <a:ext uri="{FF2B5EF4-FFF2-40B4-BE49-F238E27FC236}">
                <a16:creationId xmlns:a16="http://schemas.microsoft.com/office/drawing/2014/main" id="{F21035BF-7082-489C-8E15-BCE70D48140F}"/>
              </a:ext>
            </a:extLst>
          </p:cNvPr>
          <p:cNvSpPr>
            <a:spLocks/>
          </p:cNvSpPr>
          <p:nvPr/>
        </p:nvSpPr>
        <p:spPr bwMode="auto">
          <a:xfrm>
            <a:off x="3768725" y="4054475"/>
            <a:ext cx="66675" cy="36513"/>
          </a:xfrm>
          <a:custGeom>
            <a:avLst/>
            <a:gdLst>
              <a:gd name="T0" fmla="*/ 0 w 20000"/>
              <a:gd name="T1" fmla="*/ 10000 h 20000"/>
              <a:gd name="T2" fmla="*/ 19811 w 20000"/>
              <a:gd name="T3" fmla="*/ 0 h 20000"/>
              <a:gd name="T4" fmla="*/ 19811 w 20000"/>
              <a:gd name="T5" fmla="*/ 19655 h 20000"/>
              <a:gd name="T6" fmla="*/ 0 w 20000"/>
              <a:gd name="T7" fmla="*/ 10000 h 20000"/>
              <a:gd name="T8" fmla="*/ 0 w 20000"/>
              <a:gd name="T9" fmla="*/ 1000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00" h="20000">
                <a:moveTo>
                  <a:pt x="0" y="10000"/>
                </a:moveTo>
                <a:lnTo>
                  <a:pt x="19811" y="0"/>
                </a:lnTo>
                <a:lnTo>
                  <a:pt x="19811" y="19655"/>
                </a:lnTo>
                <a:lnTo>
                  <a:pt x="0" y="100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1" name="Freeform 28">
            <a:extLst>
              <a:ext uri="{FF2B5EF4-FFF2-40B4-BE49-F238E27FC236}">
                <a16:creationId xmlns:a16="http://schemas.microsoft.com/office/drawing/2014/main" id="{16BC84C4-DF4D-4151-94C1-E89DCFC09E95}"/>
              </a:ext>
            </a:extLst>
          </p:cNvPr>
          <p:cNvSpPr>
            <a:spLocks/>
          </p:cNvSpPr>
          <p:nvPr/>
        </p:nvSpPr>
        <p:spPr bwMode="auto">
          <a:xfrm>
            <a:off x="3067050" y="3289300"/>
            <a:ext cx="115888" cy="173038"/>
          </a:xfrm>
          <a:custGeom>
            <a:avLst/>
            <a:gdLst>
              <a:gd name="T0" fmla="*/ 1639 w 20000"/>
              <a:gd name="T1" fmla="*/ 15751 h 20000"/>
              <a:gd name="T2" fmla="*/ 1639 w 20000"/>
              <a:gd name="T3" fmla="*/ 12527 h 20000"/>
              <a:gd name="T4" fmla="*/ 0 w 20000"/>
              <a:gd name="T5" fmla="*/ 8352 h 20000"/>
              <a:gd name="T6" fmla="*/ 0 w 20000"/>
              <a:gd name="T7" fmla="*/ 6374 h 20000"/>
              <a:gd name="T8" fmla="*/ 3388 w 20000"/>
              <a:gd name="T9" fmla="*/ 1099 h 20000"/>
              <a:gd name="T10" fmla="*/ 6667 w 20000"/>
              <a:gd name="T11" fmla="*/ 0 h 20000"/>
              <a:gd name="T12" fmla="*/ 10055 w 20000"/>
              <a:gd name="T13" fmla="*/ 0 h 20000"/>
              <a:gd name="T14" fmla="*/ 10055 w 20000"/>
              <a:gd name="T15" fmla="*/ 2198 h 20000"/>
              <a:gd name="T16" fmla="*/ 11585 w 20000"/>
              <a:gd name="T17" fmla="*/ 5275 h 20000"/>
              <a:gd name="T18" fmla="*/ 14863 w 20000"/>
              <a:gd name="T19" fmla="*/ 7399 h 20000"/>
              <a:gd name="T20" fmla="*/ 18251 w 20000"/>
              <a:gd name="T21" fmla="*/ 8352 h 20000"/>
              <a:gd name="T22" fmla="*/ 19891 w 20000"/>
              <a:gd name="T23" fmla="*/ 9451 h 20000"/>
              <a:gd name="T24" fmla="*/ 19891 w 20000"/>
              <a:gd name="T25" fmla="*/ 11575 h 20000"/>
              <a:gd name="T26" fmla="*/ 19891 w 20000"/>
              <a:gd name="T27" fmla="*/ 13626 h 20000"/>
              <a:gd name="T28" fmla="*/ 18251 w 20000"/>
              <a:gd name="T29" fmla="*/ 14725 h 20000"/>
              <a:gd name="T30" fmla="*/ 18251 w 20000"/>
              <a:gd name="T31" fmla="*/ 16850 h 20000"/>
              <a:gd name="T32" fmla="*/ 16612 w 20000"/>
              <a:gd name="T33" fmla="*/ 19927 h 20000"/>
              <a:gd name="T34" fmla="*/ 14863 w 20000"/>
              <a:gd name="T35" fmla="*/ 18828 h 20000"/>
              <a:gd name="T36" fmla="*/ 11585 w 20000"/>
              <a:gd name="T37" fmla="*/ 18828 h 20000"/>
              <a:gd name="T38" fmla="*/ 3388 w 20000"/>
              <a:gd name="T39" fmla="*/ 19927 h 20000"/>
              <a:gd name="T40" fmla="*/ 1639 w 20000"/>
              <a:gd name="T41" fmla="*/ 15751 h 20000"/>
              <a:gd name="T42" fmla="*/ 1639 w 20000"/>
              <a:gd name="T43" fmla="*/ 15751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000" h="20000">
                <a:moveTo>
                  <a:pt x="1639" y="15751"/>
                </a:moveTo>
                <a:lnTo>
                  <a:pt x="1639" y="12527"/>
                </a:lnTo>
                <a:lnTo>
                  <a:pt x="0" y="8352"/>
                </a:lnTo>
                <a:lnTo>
                  <a:pt x="0" y="6374"/>
                </a:lnTo>
                <a:lnTo>
                  <a:pt x="3388" y="1099"/>
                </a:lnTo>
                <a:lnTo>
                  <a:pt x="6667" y="0"/>
                </a:lnTo>
                <a:lnTo>
                  <a:pt x="10055" y="0"/>
                </a:lnTo>
                <a:lnTo>
                  <a:pt x="10055" y="2198"/>
                </a:lnTo>
                <a:lnTo>
                  <a:pt x="11585" y="5275"/>
                </a:lnTo>
                <a:lnTo>
                  <a:pt x="14863" y="7399"/>
                </a:lnTo>
                <a:lnTo>
                  <a:pt x="18251" y="8352"/>
                </a:lnTo>
                <a:lnTo>
                  <a:pt x="19891" y="9451"/>
                </a:lnTo>
                <a:lnTo>
                  <a:pt x="19891" y="11575"/>
                </a:lnTo>
                <a:lnTo>
                  <a:pt x="19891" y="13626"/>
                </a:lnTo>
                <a:lnTo>
                  <a:pt x="18251" y="14725"/>
                </a:lnTo>
                <a:lnTo>
                  <a:pt x="18251" y="16850"/>
                </a:lnTo>
                <a:lnTo>
                  <a:pt x="16612" y="19927"/>
                </a:lnTo>
                <a:lnTo>
                  <a:pt x="14863" y="18828"/>
                </a:lnTo>
                <a:lnTo>
                  <a:pt x="11585" y="18828"/>
                </a:lnTo>
                <a:lnTo>
                  <a:pt x="3388" y="19927"/>
                </a:lnTo>
                <a:lnTo>
                  <a:pt x="1639" y="1575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2" name="Freeform 27">
            <a:extLst>
              <a:ext uri="{FF2B5EF4-FFF2-40B4-BE49-F238E27FC236}">
                <a16:creationId xmlns:a16="http://schemas.microsoft.com/office/drawing/2014/main" id="{9C091DBB-6C71-4EC7-95A6-3AA8545AF2B6}"/>
              </a:ext>
            </a:extLst>
          </p:cNvPr>
          <p:cNvSpPr>
            <a:spLocks/>
          </p:cNvSpPr>
          <p:nvPr/>
        </p:nvSpPr>
        <p:spPr bwMode="auto">
          <a:xfrm>
            <a:off x="5843588" y="4992688"/>
            <a:ext cx="471487" cy="355600"/>
          </a:xfrm>
          <a:custGeom>
            <a:avLst/>
            <a:gdLst>
              <a:gd name="T0" fmla="*/ 14663 w 20000"/>
              <a:gd name="T1" fmla="*/ 500 h 20000"/>
              <a:gd name="T2" fmla="*/ 15094 w 20000"/>
              <a:gd name="T3" fmla="*/ 1036 h 20000"/>
              <a:gd name="T4" fmla="*/ 16712 w 20000"/>
              <a:gd name="T5" fmla="*/ 2036 h 20000"/>
              <a:gd name="T6" fmla="*/ 17925 w 20000"/>
              <a:gd name="T7" fmla="*/ 2036 h 20000"/>
              <a:gd name="T8" fmla="*/ 19164 w 20000"/>
              <a:gd name="T9" fmla="*/ 4036 h 20000"/>
              <a:gd name="T10" fmla="*/ 19569 w 20000"/>
              <a:gd name="T11" fmla="*/ 7143 h 20000"/>
              <a:gd name="T12" fmla="*/ 19164 w 20000"/>
              <a:gd name="T13" fmla="*/ 8179 h 20000"/>
              <a:gd name="T14" fmla="*/ 19569 w 20000"/>
              <a:gd name="T15" fmla="*/ 9214 h 20000"/>
              <a:gd name="T16" fmla="*/ 19973 w 20000"/>
              <a:gd name="T17" fmla="*/ 10750 h 20000"/>
              <a:gd name="T18" fmla="*/ 18733 w 20000"/>
              <a:gd name="T19" fmla="*/ 10750 h 20000"/>
              <a:gd name="T20" fmla="*/ 18329 w 20000"/>
              <a:gd name="T21" fmla="*/ 12821 h 20000"/>
              <a:gd name="T22" fmla="*/ 17143 w 20000"/>
              <a:gd name="T23" fmla="*/ 13286 h 20000"/>
              <a:gd name="T24" fmla="*/ 16712 w 20000"/>
              <a:gd name="T25" fmla="*/ 14321 h 20000"/>
              <a:gd name="T26" fmla="*/ 15499 w 20000"/>
              <a:gd name="T27" fmla="*/ 13821 h 20000"/>
              <a:gd name="T28" fmla="*/ 14259 w 20000"/>
              <a:gd name="T29" fmla="*/ 14321 h 20000"/>
              <a:gd name="T30" fmla="*/ 13450 w 20000"/>
              <a:gd name="T31" fmla="*/ 14857 h 20000"/>
              <a:gd name="T32" fmla="*/ 12615 w 20000"/>
              <a:gd name="T33" fmla="*/ 14321 h 20000"/>
              <a:gd name="T34" fmla="*/ 11833 w 20000"/>
              <a:gd name="T35" fmla="*/ 15857 h 20000"/>
              <a:gd name="T36" fmla="*/ 11429 w 20000"/>
              <a:gd name="T37" fmla="*/ 17393 h 20000"/>
              <a:gd name="T38" fmla="*/ 10593 w 20000"/>
              <a:gd name="T39" fmla="*/ 18464 h 20000"/>
              <a:gd name="T40" fmla="*/ 10189 w 20000"/>
              <a:gd name="T41" fmla="*/ 18464 h 20000"/>
              <a:gd name="T42" fmla="*/ 9380 w 20000"/>
              <a:gd name="T43" fmla="*/ 18893 h 20000"/>
              <a:gd name="T44" fmla="*/ 8140 w 20000"/>
              <a:gd name="T45" fmla="*/ 18893 h 20000"/>
              <a:gd name="T46" fmla="*/ 6927 w 20000"/>
              <a:gd name="T47" fmla="*/ 19964 h 20000"/>
              <a:gd name="T48" fmla="*/ 6523 w 20000"/>
              <a:gd name="T49" fmla="*/ 19964 h 20000"/>
              <a:gd name="T50" fmla="*/ 5310 w 20000"/>
              <a:gd name="T51" fmla="*/ 19964 h 20000"/>
              <a:gd name="T52" fmla="*/ 4474 w 20000"/>
              <a:gd name="T53" fmla="*/ 19964 h 20000"/>
              <a:gd name="T54" fmla="*/ 4070 w 20000"/>
              <a:gd name="T55" fmla="*/ 19964 h 20000"/>
              <a:gd name="T56" fmla="*/ 3666 w 20000"/>
              <a:gd name="T57" fmla="*/ 19964 h 20000"/>
              <a:gd name="T58" fmla="*/ 2830 w 20000"/>
              <a:gd name="T59" fmla="*/ 19964 h 20000"/>
              <a:gd name="T60" fmla="*/ 2426 w 20000"/>
              <a:gd name="T61" fmla="*/ 18893 h 20000"/>
              <a:gd name="T62" fmla="*/ 2426 w 20000"/>
              <a:gd name="T63" fmla="*/ 18464 h 20000"/>
              <a:gd name="T64" fmla="*/ 1644 w 20000"/>
              <a:gd name="T65" fmla="*/ 17929 h 20000"/>
              <a:gd name="T66" fmla="*/ 1240 w 20000"/>
              <a:gd name="T67" fmla="*/ 17393 h 20000"/>
              <a:gd name="T68" fmla="*/ 1240 w 20000"/>
              <a:gd name="T69" fmla="*/ 16893 h 20000"/>
              <a:gd name="T70" fmla="*/ 809 w 20000"/>
              <a:gd name="T71" fmla="*/ 16893 h 20000"/>
              <a:gd name="T72" fmla="*/ 809 w 20000"/>
              <a:gd name="T73" fmla="*/ 15357 h 20000"/>
              <a:gd name="T74" fmla="*/ 404 w 20000"/>
              <a:gd name="T75" fmla="*/ 14857 h 20000"/>
              <a:gd name="T76" fmla="*/ 809 w 20000"/>
              <a:gd name="T77" fmla="*/ 13821 h 20000"/>
              <a:gd name="T78" fmla="*/ 404 w 20000"/>
              <a:gd name="T79" fmla="*/ 13286 h 20000"/>
              <a:gd name="T80" fmla="*/ 0 w 20000"/>
              <a:gd name="T81" fmla="*/ 11750 h 20000"/>
              <a:gd name="T82" fmla="*/ 404 w 20000"/>
              <a:gd name="T83" fmla="*/ 11250 h 20000"/>
              <a:gd name="T84" fmla="*/ 0 w 20000"/>
              <a:gd name="T85" fmla="*/ 10214 h 20000"/>
              <a:gd name="T86" fmla="*/ 404 w 20000"/>
              <a:gd name="T87" fmla="*/ 9214 h 20000"/>
              <a:gd name="T88" fmla="*/ 404 w 20000"/>
              <a:gd name="T89" fmla="*/ 7679 h 20000"/>
              <a:gd name="T90" fmla="*/ 0 w 20000"/>
              <a:gd name="T91" fmla="*/ 6143 h 20000"/>
              <a:gd name="T92" fmla="*/ 1240 w 20000"/>
              <a:gd name="T93" fmla="*/ 5107 h 20000"/>
              <a:gd name="T94" fmla="*/ 2049 w 20000"/>
              <a:gd name="T95" fmla="*/ 3071 h 20000"/>
              <a:gd name="T96" fmla="*/ 4070 w 20000"/>
              <a:gd name="T97" fmla="*/ 2536 h 20000"/>
              <a:gd name="T98" fmla="*/ 5310 w 20000"/>
              <a:gd name="T99" fmla="*/ 3607 h 20000"/>
              <a:gd name="T100" fmla="*/ 5714 w 20000"/>
              <a:gd name="T101" fmla="*/ 3607 h 20000"/>
              <a:gd name="T102" fmla="*/ 6927 w 20000"/>
              <a:gd name="T103" fmla="*/ 2536 h 20000"/>
              <a:gd name="T104" fmla="*/ 8544 w 20000"/>
              <a:gd name="T105" fmla="*/ 1500 h 20000"/>
              <a:gd name="T106" fmla="*/ 8949 w 20000"/>
              <a:gd name="T107" fmla="*/ 1500 h 20000"/>
              <a:gd name="T108" fmla="*/ 9380 w 20000"/>
              <a:gd name="T109" fmla="*/ 500 h 20000"/>
              <a:gd name="T110" fmla="*/ 12237 w 20000"/>
              <a:gd name="T111" fmla="*/ 0 h 20000"/>
              <a:gd name="T112" fmla="*/ 14663 w 20000"/>
              <a:gd name="T113" fmla="*/ 500 h 20000"/>
              <a:gd name="T114" fmla="*/ 14663 w 20000"/>
              <a:gd name="T115" fmla="*/ 50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00" h="20000">
                <a:moveTo>
                  <a:pt x="14663" y="500"/>
                </a:moveTo>
                <a:lnTo>
                  <a:pt x="15094" y="1036"/>
                </a:lnTo>
                <a:lnTo>
                  <a:pt x="16712" y="2036"/>
                </a:lnTo>
                <a:lnTo>
                  <a:pt x="17925" y="2036"/>
                </a:lnTo>
                <a:lnTo>
                  <a:pt x="19164" y="4036"/>
                </a:lnTo>
                <a:lnTo>
                  <a:pt x="19569" y="7143"/>
                </a:lnTo>
                <a:lnTo>
                  <a:pt x="19164" y="8179"/>
                </a:lnTo>
                <a:lnTo>
                  <a:pt x="19569" y="9214"/>
                </a:lnTo>
                <a:lnTo>
                  <a:pt x="19973" y="10750"/>
                </a:lnTo>
                <a:lnTo>
                  <a:pt x="18733" y="10750"/>
                </a:lnTo>
                <a:lnTo>
                  <a:pt x="18329" y="12821"/>
                </a:lnTo>
                <a:lnTo>
                  <a:pt x="17143" y="13286"/>
                </a:lnTo>
                <a:lnTo>
                  <a:pt x="16712" y="14321"/>
                </a:lnTo>
                <a:lnTo>
                  <a:pt x="15499" y="13821"/>
                </a:lnTo>
                <a:lnTo>
                  <a:pt x="14259" y="14321"/>
                </a:lnTo>
                <a:lnTo>
                  <a:pt x="13450" y="14857"/>
                </a:lnTo>
                <a:lnTo>
                  <a:pt x="12615" y="14321"/>
                </a:lnTo>
                <a:lnTo>
                  <a:pt x="11833" y="15857"/>
                </a:lnTo>
                <a:lnTo>
                  <a:pt x="11429" y="17393"/>
                </a:lnTo>
                <a:lnTo>
                  <a:pt x="10593" y="18464"/>
                </a:lnTo>
                <a:lnTo>
                  <a:pt x="10189" y="18464"/>
                </a:lnTo>
                <a:lnTo>
                  <a:pt x="9380" y="18893"/>
                </a:lnTo>
                <a:lnTo>
                  <a:pt x="8140" y="18893"/>
                </a:lnTo>
                <a:lnTo>
                  <a:pt x="6927" y="19964"/>
                </a:lnTo>
                <a:lnTo>
                  <a:pt x="6523" y="19964"/>
                </a:lnTo>
                <a:lnTo>
                  <a:pt x="5310" y="19964"/>
                </a:lnTo>
                <a:lnTo>
                  <a:pt x="4474" y="19964"/>
                </a:lnTo>
                <a:lnTo>
                  <a:pt x="4070" y="19964"/>
                </a:lnTo>
                <a:lnTo>
                  <a:pt x="3666" y="19964"/>
                </a:lnTo>
                <a:lnTo>
                  <a:pt x="2830" y="19964"/>
                </a:lnTo>
                <a:lnTo>
                  <a:pt x="2426" y="18893"/>
                </a:lnTo>
                <a:lnTo>
                  <a:pt x="2426" y="18464"/>
                </a:lnTo>
                <a:lnTo>
                  <a:pt x="1644" y="17929"/>
                </a:lnTo>
                <a:lnTo>
                  <a:pt x="1240" y="17393"/>
                </a:lnTo>
                <a:lnTo>
                  <a:pt x="1240" y="16893"/>
                </a:lnTo>
                <a:lnTo>
                  <a:pt x="809" y="16893"/>
                </a:lnTo>
                <a:lnTo>
                  <a:pt x="809" y="15357"/>
                </a:lnTo>
                <a:lnTo>
                  <a:pt x="404" y="14857"/>
                </a:lnTo>
                <a:lnTo>
                  <a:pt x="809" y="13821"/>
                </a:lnTo>
                <a:lnTo>
                  <a:pt x="404" y="13286"/>
                </a:lnTo>
                <a:lnTo>
                  <a:pt x="0" y="11750"/>
                </a:lnTo>
                <a:lnTo>
                  <a:pt x="404" y="11250"/>
                </a:lnTo>
                <a:lnTo>
                  <a:pt x="0" y="10214"/>
                </a:lnTo>
                <a:lnTo>
                  <a:pt x="404" y="9214"/>
                </a:lnTo>
                <a:lnTo>
                  <a:pt x="404" y="7679"/>
                </a:lnTo>
                <a:lnTo>
                  <a:pt x="0" y="6143"/>
                </a:lnTo>
                <a:lnTo>
                  <a:pt x="1240" y="5107"/>
                </a:lnTo>
                <a:lnTo>
                  <a:pt x="2049" y="3071"/>
                </a:lnTo>
                <a:lnTo>
                  <a:pt x="4070" y="2536"/>
                </a:lnTo>
                <a:lnTo>
                  <a:pt x="5310" y="3607"/>
                </a:lnTo>
                <a:lnTo>
                  <a:pt x="5714" y="3607"/>
                </a:lnTo>
                <a:lnTo>
                  <a:pt x="6927" y="2536"/>
                </a:lnTo>
                <a:lnTo>
                  <a:pt x="8544" y="1500"/>
                </a:lnTo>
                <a:lnTo>
                  <a:pt x="8949" y="1500"/>
                </a:lnTo>
                <a:lnTo>
                  <a:pt x="9380" y="500"/>
                </a:lnTo>
                <a:lnTo>
                  <a:pt x="12237" y="0"/>
                </a:lnTo>
                <a:lnTo>
                  <a:pt x="14663" y="5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3" name="Freeform 26">
            <a:extLst>
              <a:ext uri="{FF2B5EF4-FFF2-40B4-BE49-F238E27FC236}">
                <a16:creationId xmlns:a16="http://schemas.microsoft.com/office/drawing/2014/main" id="{E079E051-A698-4AA0-98CA-7E13C645ED65}"/>
              </a:ext>
            </a:extLst>
          </p:cNvPr>
          <p:cNvSpPr>
            <a:spLocks/>
          </p:cNvSpPr>
          <p:nvPr/>
        </p:nvSpPr>
        <p:spPr bwMode="auto">
          <a:xfrm>
            <a:off x="4768850" y="6696075"/>
            <a:ext cx="58738" cy="46038"/>
          </a:xfrm>
          <a:custGeom>
            <a:avLst/>
            <a:gdLst>
              <a:gd name="T0" fmla="*/ 16559 w 20000"/>
              <a:gd name="T1" fmla="*/ 7945 h 20000"/>
              <a:gd name="T2" fmla="*/ 19785 w 20000"/>
              <a:gd name="T3" fmla="*/ 7945 h 20000"/>
              <a:gd name="T4" fmla="*/ 19785 w 20000"/>
              <a:gd name="T5" fmla="*/ 4110 h 20000"/>
              <a:gd name="T6" fmla="*/ 16559 w 20000"/>
              <a:gd name="T7" fmla="*/ 0 h 20000"/>
              <a:gd name="T8" fmla="*/ 9892 w 20000"/>
              <a:gd name="T9" fmla="*/ 4110 h 20000"/>
              <a:gd name="T10" fmla="*/ 0 w 20000"/>
              <a:gd name="T11" fmla="*/ 15616 h 20000"/>
              <a:gd name="T12" fmla="*/ 6667 w 20000"/>
              <a:gd name="T13" fmla="*/ 19726 h 20000"/>
              <a:gd name="T14" fmla="*/ 9892 w 20000"/>
              <a:gd name="T15" fmla="*/ 15616 h 20000"/>
              <a:gd name="T16" fmla="*/ 13118 w 20000"/>
              <a:gd name="T17" fmla="*/ 7945 h 20000"/>
              <a:gd name="T18" fmla="*/ 16559 w 20000"/>
              <a:gd name="T19" fmla="*/ 7945 h 20000"/>
              <a:gd name="T20" fmla="*/ 16559 w 20000"/>
              <a:gd name="T21" fmla="*/ 7945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000" h="20000">
                <a:moveTo>
                  <a:pt x="16559" y="7945"/>
                </a:moveTo>
                <a:lnTo>
                  <a:pt x="19785" y="7945"/>
                </a:lnTo>
                <a:lnTo>
                  <a:pt x="19785" y="4110"/>
                </a:lnTo>
                <a:lnTo>
                  <a:pt x="16559" y="0"/>
                </a:lnTo>
                <a:lnTo>
                  <a:pt x="9892" y="4110"/>
                </a:lnTo>
                <a:lnTo>
                  <a:pt x="0" y="15616"/>
                </a:lnTo>
                <a:lnTo>
                  <a:pt x="6667" y="19726"/>
                </a:lnTo>
                <a:lnTo>
                  <a:pt x="9892" y="15616"/>
                </a:lnTo>
                <a:lnTo>
                  <a:pt x="13118" y="7945"/>
                </a:lnTo>
                <a:lnTo>
                  <a:pt x="16559" y="79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5" name="Freeform 24">
            <a:extLst>
              <a:ext uri="{FF2B5EF4-FFF2-40B4-BE49-F238E27FC236}">
                <a16:creationId xmlns:a16="http://schemas.microsoft.com/office/drawing/2014/main" id="{1B7BB78C-B8DC-4241-8DAE-787BFB4B7E4D}"/>
              </a:ext>
            </a:extLst>
          </p:cNvPr>
          <p:cNvSpPr>
            <a:spLocks/>
          </p:cNvSpPr>
          <p:nvPr/>
        </p:nvSpPr>
        <p:spPr bwMode="auto">
          <a:xfrm>
            <a:off x="3270250" y="4856163"/>
            <a:ext cx="49213" cy="36512"/>
          </a:xfrm>
          <a:custGeom>
            <a:avLst/>
            <a:gdLst>
              <a:gd name="T0" fmla="*/ 19740 w 20000"/>
              <a:gd name="T1" fmla="*/ 5172 h 20000"/>
              <a:gd name="T2" fmla="*/ 3896 w 20000"/>
              <a:gd name="T3" fmla="*/ 0 h 20000"/>
              <a:gd name="T4" fmla="*/ 0 w 20000"/>
              <a:gd name="T5" fmla="*/ 10000 h 20000"/>
              <a:gd name="T6" fmla="*/ 3896 w 20000"/>
              <a:gd name="T7" fmla="*/ 19655 h 20000"/>
              <a:gd name="T8" fmla="*/ 19740 w 20000"/>
              <a:gd name="T9" fmla="*/ 5172 h 20000"/>
              <a:gd name="T10" fmla="*/ 19740 w 20000"/>
              <a:gd name="T11" fmla="*/ 517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00" h="20000">
                <a:moveTo>
                  <a:pt x="19740" y="5172"/>
                </a:moveTo>
                <a:lnTo>
                  <a:pt x="3896" y="0"/>
                </a:lnTo>
                <a:lnTo>
                  <a:pt x="0" y="10000"/>
                </a:lnTo>
                <a:lnTo>
                  <a:pt x="3896" y="19655"/>
                </a:lnTo>
                <a:lnTo>
                  <a:pt x="19740" y="517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" name="Freeform 22">
            <a:extLst>
              <a:ext uri="{FF2B5EF4-FFF2-40B4-BE49-F238E27FC236}">
                <a16:creationId xmlns:a16="http://schemas.microsoft.com/office/drawing/2014/main" id="{3568FF95-AA5A-4A36-B1F0-630C38863439}"/>
              </a:ext>
            </a:extLst>
          </p:cNvPr>
          <p:cNvSpPr>
            <a:spLocks/>
          </p:cNvSpPr>
          <p:nvPr/>
        </p:nvSpPr>
        <p:spPr bwMode="auto">
          <a:xfrm>
            <a:off x="2682875" y="2478088"/>
            <a:ext cx="625475" cy="666750"/>
          </a:xfrm>
          <a:custGeom>
            <a:avLst/>
            <a:gdLst>
              <a:gd name="T0" fmla="*/ 610 w 20000"/>
              <a:gd name="T1" fmla="*/ 13422 h 20000"/>
              <a:gd name="T2" fmla="*/ 2459 w 20000"/>
              <a:gd name="T3" fmla="*/ 13155 h 20000"/>
              <a:gd name="T4" fmla="*/ 3374 w 20000"/>
              <a:gd name="T5" fmla="*/ 13956 h 20000"/>
              <a:gd name="T6" fmla="*/ 4309 w 20000"/>
              <a:gd name="T7" fmla="*/ 14242 h 20000"/>
              <a:gd name="T8" fmla="*/ 4309 w 20000"/>
              <a:gd name="T9" fmla="*/ 13422 h 20000"/>
              <a:gd name="T10" fmla="*/ 4898 w 20000"/>
              <a:gd name="T11" fmla="*/ 12869 h 20000"/>
              <a:gd name="T12" fmla="*/ 4004 w 20000"/>
              <a:gd name="T13" fmla="*/ 11764 h 20000"/>
              <a:gd name="T14" fmla="*/ 2764 w 20000"/>
              <a:gd name="T15" fmla="*/ 11764 h 20000"/>
              <a:gd name="T16" fmla="*/ 3699 w 20000"/>
              <a:gd name="T17" fmla="*/ 10944 h 20000"/>
              <a:gd name="T18" fmla="*/ 4614 w 20000"/>
              <a:gd name="T19" fmla="*/ 9857 h 20000"/>
              <a:gd name="T20" fmla="*/ 5833 w 20000"/>
              <a:gd name="T21" fmla="*/ 7664 h 20000"/>
              <a:gd name="T22" fmla="*/ 6768 w 20000"/>
              <a:gd name="T23" fmla="*/ 4938 h 20000"/>
              <a:gd name="T24" fmla="*/ 7683 w 20000"/>
              <a:gd name="T25" fmla="*/ 3298 h 20000"/>
              <a:gd name="T26" fmla="*/ 9207 w 20000"/>
              <a:gd name="T27" fmla="*/ 3298 h 20000"/>
              <a:gd name="T28" fmla="*/ 10142 w 20000"/>
              <a:gd name="T29" fmla="*/ 4938 h 20000"/>
              <a:gd name="T30" fmla="*/ 10447 w 20000"/>
              <a:gd name="T31" fmla="*/ 5739 h 20000"/>
              <a:gd name="T32" fmla="*/ 9837 w 20000"/>
              <a:gd name="T33" fmla="*/ 6559 h 20000"/>
              <a:gd name="T34" fmla="*/ 9837 w 20000"/>
              <a:gd name="T35" fmla="*/ 7398 h 20000"/>
              <a:gd name="T36" fmla="*/ 11382 w 20000"/>
              <a:gd name="T37" fmla="*/ 6311 h 20000"/>
              <a:gd name="T38" fmla="*/ 11972 w 20000"/>
              <a:gd name="T39" fmla="*/ 4938 h 20000"/>
              <a:gd name="T40" fmla="*/ 11077 w 20000"/>
              <a:gd name="T41" fmla="*/ 4099 h 20000"/>
              <a:gd name="T42" fmla="*/ 10772 w 20000"/>
              <a:gd name="T43" fmla="*/ 1926 h 20000"/>
              <a:gd name="T44" fmla="*/ 12602 w 20000"/>
              <a:gd name="T45" fmla="*/ 801 h 20000"/>
              <a:gd name="T46" fmla="*/ 15366 w 20000"/>
              <a:gd name="T47" fmla="*/ 286 h 20000"/>
              <a:gd name="T48" fmla="*/ 17215 w 20000"/>
              <a:gd name="T49" fmla="*/ 0 h 20000"/>
              <a:gd name="T50" fmla="*/ 18740 w 20000"/>
              <a:gd name="T51" fmla="*/ 572 h 20000"/>
              <a:gd name="T52" fmla="*/ 19675 w 20000"/>
              <a:gd name="T53" fmla="*/ 1640 h 20000"/>
              <a:gd name="T54" fmla="*/ 19980 w 20000"/>
              <a:gd name="T55" fmla="*/ 3813 h 20000"/>
              <a:gd name="T56" fmla="*/ 18740 w 20000"/>
              <a:gd name="T57" fmla="*/ 6025 h 20000"/>
              <a:gd name="T58" fmla="*/ 17520 w 20000"/>
              <a:gd name="T59" fmla="*/ 6559 h 20000"/>
              <a:gd name="T60" fmla="*/ 19045 w 20000"/>
              <a:gd name="T61" fmla="*/ 7931 h 20000"/>
              <a:gd name="T62" fmla="*/ 18435 w 20000"/>
              <a:gd name="T63" fmla="*/ 9571 h 20000"/>
              <a:gd name="T64" fmla="*/ 17520 w 20000"/>
              <a:gd name="T65" fmla="*/ 11230 h 20000"/>
              <a:gd name="T66" fmla="*/ 14756 w 20000"/>
              <a:gd name="T67" fmla="*/ 11478 h 20000"/>
              <a:gd name="T68" fmla="*/ 14146 w 20000"/>
              <a:gd name="T69" fmla="*/ 13155 h 20000"/>
              <a:gd name="T70" fmla="*/ 14451 w 20000"/>
              <a:gd name="T71" fmla="*/ 15882 h 20000"/>
              <a:gd name="T72" fmla="*/ 13516 w 20000"/>
              <a:gd name="T73" fmla="*/ 17521 h 20000"/>
              <a:gd name="T74" fmla="*/ 13841 w 20000"/>
              <a:gd name="T75" fmla="*/ 18341 h 20000"/>
              <a:gd name="T76" fmla="*/ 13841 w 20000"/>
              <a:gd name="T77" fmla="*/ 19981 h 20000"/>
              <a:gd name="T78" fmla="*/ 12297 w 20000"/>
              <a:gd name="T79" fmla="*/ 19695 h 20000"/>
              <a:gd name="T80" fmla="*/ 11972 w 20000"/>
              <a:gd name="T81" fmla="*/ 18341 h 20000"/>
              <a:gd name="T82" fmla="*/ 12297 w 20000"/>
              <a:gd name="T83" fmla="*/ 16969 h 20000"/>
              <a:gd name="T84" fmla="*/ 10772 w 20000"/>
              <a:gd name="T85" fmla="*/ 16168 h 20000"/>
              <a:gd name="T86" fmla="*/ 9207 w 20000"/>
              <a:gd name="T87" fmla="*/ 15329 h 20000"/>
              <a:gd name="T88" fmla="*/ 8313 w 20000"/>
              <a:gd name="T89" fmla="*/ 15329 h 20000"/>
              <a:gd name="T90" fmla="*/ 7073 w 20000"/>
              <a:gd name="T91" fmla="*/ 14509 h 20000"/>
              <a:gd name="T92" fmla="*/ 5833 w 20000"/>
              <a:gd name="T93" fmla="*/ 14776 h 20000"/>
              <a:gd name="T94" fmla="*/ 4614 w 20000"/>
              <a:gd name="T95" fmla="*/ 15596 h 20000"/>
              <a:gd name="T96" fmla="*/ 2764 w 20000"/>
              <a:gd name="T97" fmla="*/ 16416 h 20000"/>
              <a:gd name="T98" fmla="*/ 1240 w 20000"/>
              <a:gd name="T99" fmla="*/ 15596 h 20000"/>
              <a:gd name="T100" fmla="*/ 610 w 20000"/>
              <a:gd name="T101" fmla="*/ 15882 h 20000"/>
              <a:gd name="T102" fmla="*/ 610 w 20000"/>
              <a:gd name="T103" fmla="*/ 14509 h 20000"/>
              <a:gd name="T104" fmla="*/ 2154 w 20000"/>
              <a:gd name="T105" fmla="*/ 15043 h 20000"/>
              <a:gd name="T106" fmla="*/ 4004 w 20000"/>
              <a:gd name="T107" fmla="*/ 15329 h 20000"/>
              <a:gd name="T108" fmla="*/ 3699 w 20000"/>
              <a:gd name="T109" fmla="*/ 14776 h 20000"/>
              <a:gd name="T110" fmla="*/ 1829 w 20000"/>
              <a:gd name="T111" fmla="*/ 14509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000" h="20000">
                <a:moveTo>
                  <a:pt x="1240" y="14509"/>
                </a:moveTo>
                <a:lnTo>
                  <a:pt x="610" y="13956"/>
                </a:lnTo>
                <a:lnTo>
                  <a:pt x="610" y="13422"/>
                </a:lnTo>
                <a:lnTo>
                  <a:pt x="1240" y="13155"/>
                </a:lnTo>
                <a:lnTo>
                  <a:pt x="1829" y="13155"/>
                </a:lnTo>
                <a:lnTo>
                  <a:pt x="2459" y="13155"/>
                </a:lnTo>
                <a:lnTo>
                  <a:pt x="2764" y="13422"/>
                </a:lnTo>
                <a:lnTo>
                  <a:pt x="3069" y="13422"/>
                </a:lnTo>
                <a:lnTo>
                  <a:pt x="3374" y="13956"/>
                </a:lnTo>
                <a:lnTo>
                  <a:pt x="3699" y="13956"/>
                </a:lnTo>
                <a:lnTo>
                  <a:pt x="4004" y="14242"/>
                </a:lnTo>
                <a:lnTo>
                  <a:pt x="4309" y="14242"/>
                </a:lnTo>
                <a:lnTo>
                  <a:pt x="4004" y="13956"/>
                </a:lnTo>
                <a:lnTo>
                  <a:pt x="4004" y="13670"/>
                </a:lnTo>
                <a:lnTo>
                  <a:pt x="4309" y="13422"/>
                </a:lnTo>
                <a:lnTo>
                  <a:pt x="4614" y="13155"/>
                </a:lnTo>
                <a:lnTo>
                  <a:pt x="4898" y="13155"/>
                </a:lnTo>
                <a:lnTo>
                  <a:pt x="4898" y="12869"/>
                </a:lnTo>
                <a:lnTo>
                  <a:pt x="4309" y="12583"/>
                </a:lnTo>
                <a:lnTo>
                  <a:pt x="4004" y="12050"/>
                </a:lnTo>
                <a:lnTo>
                  <a:pt x="4004" y="11764"/>
                </a:lnTo>
                <a:lnTo>
                  <a:pt x="3699" y="12050"/>
                </a:lnTo>
                <a:lnTo>
                  <a:pt x="3069" y="12050"/>
                </a:lnTo>
                <a:lnTo>
                  <a:pt x="2764" y="11764"/>
                </a:lnTo>
                <a:lnTo>
                  <a:pt x="3069" y="11478"/>
                </a:lnTo>
                <a:lnTo>
                  <a:pt x="3374" y="11478"/>
                </a:lnTo>
                <a:lnTo>
                  <a:pt x="3699" y="10944"/>
                </a:lnTo>
                <a:lnTo>
                  <a:pt x="3374" y="10677"/>
                </a:lnTo>
                <a:lnTo>
                  <a:pt x="4004" y="10124"/>
                </a:lnTo>
                <a:lnTo>
                  <a:pt x="4614" y="9857"/>
                </a:lnTo>
                <a:lnTo>
                  <a:pt x="5224" y="9304"/>
                </a:lnTo>
                <a:lnTo>
                  <a:pt x="5833" y="8465"/>
                </a:lnTo>
                <a:lnTo>
                  <a:pt x="5833" y="7664"/>
                </a:lnTo>
                <a:lnTo>
                  <a:pt x="6138" y="6826"/>
                </a:lnTo>
                <a:lnTo>
                  <a:pt x="6463" y="6025"/>
                </a:lnTo>
                <a:lnTo>
                  <a:pt x="6768" y="4938"/>
                </a:lnTo>
                <a:lnTo>
                  <a:pt x="7378" y="4099"/>
                </a:lnTo>
                <a:lnTo>
                  <a:pt x="7378" y="3813"/>
                </a:lnTo>
                <a:lnTo>
                  <a:pt x="7683" y="3298"/>
                </a:lnTo>
                <a:lnTo>
                  <a:pt x="8313" y="3565"/>
                </a:lnTo>
                <a:lnTo>
                  <a:pt x="8598" y="3565"/>
                </a:lnTo>
                <a:lnTo>
                  <a:pt x="9207" y="3298"/>
                </a:lnTo>
                <a:lnTo>
                  <a:pt x="9837" y="4099"/>
                </a:lnTo>
                <a:lnTo>
                  <a:pt x="9837" y="4652"/>
                </a:lnTo>
                <a:lnTo>
                  <a:pt x="10142" y="4938"/>
                </a:lnTo>
                <a:lnTo>
                  <a:pt x="10447" y="5205"/>
                </a:lnTo>
                <a:lnTo>
                  <a:pt x="10772" y="5472"/>
                </a:lnTo>
                <a:lnTo>
                  <a:pt x="10447" y="5739"/>
                </a:lnTo>
                <a:lnTo>
                  <a:pt x="10142" y="6311"/>
                </a:lnTo>
                <a:lnTo>
                  <a:pt x="9837" y="6311"/>
                </a:lnTo>
                <a:lnTo>
                  <a:pt x="9837" y="6559"/>
                </a:lnTo>
                <a:lnTo>
                  <a:pt x="9837" y="7112"/>
                </a:lnTo>
                <a:lnTo>
                  <a:pt x="9533" y="7398"/>
                </a:lnTo>
                <a:lnTo>
                  <a:pt x="9837" y="7398"/>
                </a:lnTo>
                <a:lnTo>
                  <a:pt x="10447" y="6826"/>
                </a:lnTo>
                <a:lnTo>
                  <a:pt x="11077" y="6559"/>
                </a:lnTo>
                <a:lnTo>
                  <a:pt x="11382" y="6311"/>
                </a:lnTo>
                <a:lnTo>
                  <a:pt x="11382" y="5739"/>
                </a:lnTo>
                <a:lnTo>
                  <a:pt x="11667" y="5205"/>
                </a:lnTo>
                <a:lnTo>
                  <a:pt x="11972" y="4938"/>
                </a:lnTo>
                <a:lnTo>
                  <a:pt x="11667" y="4652"/>
                </a:lnTo>
                <a:lnTo>
                  <a:pt x="11382" y="4652"/>
                </a:lnTo>
                <a:lnTo>
                  <a:pt x="11077" y="4099"/>
                </a:lnTo>
                <a:lnTo>
                  <a:pt x="11077" y="3298"/>
                </a:lnTo>
                <a:lnTo>
                  <a:pt x="11077" y="2726"/>
                </a:lnTo>
                <a:lnTo>
                  <a:pt x="10772" y="1926"/>
                </a:lnTo>
                <a:lnTo>
                  <a:pt x="11382" y="1373"/>
                </a:lnTo>
                <a:lnTo>
                  <a:pt x="11667" y="1087"/>
                </a:lnTo>
                <a:lnTo>
                  <a:pt x="12602" y="801"/>
                </a:lnTo>
                <a:lnTo>
                  <a:pt x="13516" y="572"/>
                </a:lnTo>
                <a:lnTo>
                  <a:pt x="14451" y="286"/>
                </a:lnTo>
                <a:lnTo>
                  <a:pt x="15366" y="286"/>
                </a:lnTo>
                <a:lnTo>
                  <a:pt x="15976" y="0"/>
                </a:lnTo>
                <a:lnTo>
                  <a:pt x="16606" y="0"/>
                </a:lnTo>
                <a:lnTo>
                  <a:pt x="17215" y="0"/>
                </a:lnTo>
                <a:lnTo>
                  <a:pt x="17825" y="0"/>
                </a:lnTo>
                <a:lnTo>
                  <a:pt x="18435" y="0"/>
                </a:lnTo>
                <a:lnTo>
                  <a:pt x="18740" y="572"/>
                </a:lnTo>
                <a:lnTo>
                  <a:pt x="19045" y="801"/>
                </a:lnTo>
                <a:lnTo>
                  <a:pt x="19675" y="1373"/>
                </a:lnTo>
                <a:lnTo>
                  <a:pt x="19675" y="1640"/>
                </a:lnTo>
                <a:lnTo>
                  <a:pt x="19980" y="2193"/>
                </a:lnTo>
                <a:lnTo>
                  <a:pt x="19980" y="2726"/>
                </a:lnTo>
                <a:lnTo>
                  <a:pt x="19980" y="3813"/>
                </a:lnTo>
                <a:lnTo>
                  <a:pt x="19675" y="4652"/>
                </a:lnTo>
                <a:lnTo>
                  <a:pt x="19675" y="5472"/>
                </a:lnTo>
                <a:lnTo>
                  <a:pt x="18740" y="6025"/>
                </a:lnTo>
                <a:lnTo>
                  <a:pt x="18150" y="5739"/>
                </a:lnTo>
                <a:lnTo>
                  <a:pt x="17825" y="6311"/>
                </a:lnTo>
                <a:lnTo>
                  <a:pt x="17520" y="6559"/>
                </a:lnTo>
                <a:lnTo>
                  <a:pt x="17520" y="7112"/>
                </a:lnTo>
                <a:lnTo>
                  <a:pt x="18150" y="7398"/>
                </a:lnTo>
                <a:lnTo>
                  <a:pt x="19045" y="7931"/>
                </a:lnTo>
                <a:lnTo>
                  <a:pt x="19370" y="8217"/>
                </a:lnTo>
                <a:lnTo>
                  <a:pt x="19045" y="9037"/>
                </a:lnTo>
                <a:lnTo>
                  <a:pt x="18435" y="9571"/>
                </a:lnTo>
                <a:lnTo>
                  <a:pt x="16911" y="10124"/>
                </a:lnTo>
                <a:lnTo>
                  <a:pt x="18150" y="10677"/>
                </a:lnTo>
                <a:lnTo>
                  <a:pt x="17520" y="11230"/>
                </a:lnTo>
                <a:lnTo>
                  <a:pt x="17215" y="11230"/>
                </a:lnTo>
                <a:lnTo>
                  <a:pt x="15976" y="11478"/>
                </a:lnTo>
                <a:lnTo>
                  <a:pt x="14756" y="11478"/>
                </a:lnTo>
                <a:lnTo>
                  <a:pt x="13841" y="11764"/>
                </a:lnTo>
                <a:lnTo>
                  <a:pt x="13516" y="12050"/>
                </a:lnTo>
                <a:lnTo>
                  <a:pt x="14146" y="13155"/>
                </a:lnTo>
                <a:lnTo>
                  <a:pt x="14451" y="13956"/>
                </a:lnTo>
                <a:lnTo>
                  <a:pt x="15081" y="14776"/>
                </a:lnTo>
                <a:lnTo>
                  <a:pt x="14451" y="15882"/>
                </a:lnTo>
                <a:lnTo>
                  <a:pt x="14451" y="16969"/>
                </a:lnTo>
                <a:lnTo>
                  <a:pt x="14146" y="16969"/>
                </a:lnTo>
                <a:lnTo>
                  <a:pt x="13516" y="17521"/>
                </a:lnTo>
                <a:lnTo>
                  <a:pt x="13211" y="17788"/>
                </a:lnTo>
                <a:lnTo>
                  <a:pt x="13516" y="18055"/>
                </a:lnTo>
                <a:lnTo>
                  <a:pt x="13841" y="18341"/>
                </a:lnTo>
                <a:lnTo>
                  <a:pt x="14146" y="18608"/>
                </a:lnTo>
                <a:lnTo>
                  <a:pt x="14146" y="19180"/>
                </a:lnTo>
                <a:lnTo>
                  <a:pt x="13841" y="19981"/>
                </a:lnTo>
                <a:lnTo>
                  <a:pt x="13516" y="19981"/>
                </a:lnTo>
                <a:lnTo>
                  <a:pt x="12907" y="19695"/>
                </a:lnTo>
                <a:lnTo>
                  <a:pt x="12297" y="19695"/>
                </a:lnTo>
                <a:lnTo>
                  <a:pt x="11972" y="19409"/>
                </a:lnTo>
                <a:lnTo>
                  <a:pt x="11972" y="18608"/>
                </a:lnTo>
                <a:lnTo>
                  <a:pt x="11972" y="18341"/>
                </a:lnTo>
                <a:lnTo>
                  <a:pt x="12297" y="17521"/>
                </a:lnTo>
                <a:lnTo>
                  <a:pt x="12602" y="16969"/>
                </a:lnTo>
                <a:lnTo>
                  <a:pt x="12297" y="16969"/>
                </a:lnTo>
                <a:lnTo>
                  <a:pt x="11667" y="16683"/>
                </a:lnTo>
                <a:lnTo>
                  <a:pt x="11382" y="16168"/>
                </a:lnTo>
                <a:lnTo>
                  <a:pt x="10772" y="16168"/>
                </a:lnTo>
                <a:lnTo>
                  <a:pt x="9837" y="16168"/>
                </a:lnTo>
                <a:lnTo>
                  <a:pt x="9533" y="15882"/>
                </a:lnTo>
                <a:lnTo>
                  <a:pt x="9207" y="15329"/>
                </a:lnTo>
                <a:lnTo>
                  <a:pt x="9207" y="14776"/>
                </a:lnTo>
                <a:lnTo>
                  <a:pt x="8902" y="14776"/>
                </a:lnTo>
                <a:lnTo>
                  <a:pt x="8313" y="15329"/>
                </a:lnTo>
                <a:lnTo>
                  <a:pt x="8008" y="14776"/>
                </a:lnTo>
                <a:lnTo>
                  <a:pt x="7683" y="14509"/>
                </a:lnTo>
                <a:lnTo>
                  <a:pt x="7073" y="14509"/>
                </a:lnTo>
                <a:lnTo>
                  <a:pt x="6768" y="14776"/>
                </a:lnTo>
                <a:lnTo>
                  <a:pt x="6138" y="15043"/>
                </a:lnTo>
                <a:lnTo>
                  <a:pt x="5833" y="14776"/>
                </a:lnTo>
                <a:lnTo>
                  <a:pt x="5224" y="15043"/>
                </a:lnTo>
                <a:lnTo>
                  <a:pt x="5224" y="15329"/>
                </a:lnTo>
                <a:lnTo>
                  <a:pt x="4614" y="15596"/>
                </a:lnTo>
                <a:lnTo>
                  <a:pt x="3699" y="15882"/>
                </a:lnTo>
                <a:lnTo>
                  <a:pt x="3374" y="16168"/>
                </a:lnTo>
                <a:lnTo>
                  <a:pt x="2764" y="16416"/>
                </a:lnTo>
                <a:lnTo>
                  <a:pt x="2154" y="16168"/>
                </a:lnTo>
                <a:lnTo>
                  <a:pt x="1829" y="15882"/>
                </a:lnTo>
                <a:lnTo>
                  <a:pt x="1240" y="15596"/>
                </a:lnTo>
                <a:lnTo>
                  <a:pt x="935" y="15596"/>
                </a:lnTo>
                <a:lnTo>
                  <a:pt x="935" y="15882"/>
                </a:lnTo>
                <a:lnTo>
                  <a:pt x="610" y="15882"/>
                </a:lnTo>
                <a:lnTo>
                  <a:pt x="305" y="15329"/>
                </a:lnTo>
                <a:lnTo>
                  <a:pt x="0" y="14509"/>
                </a:lnTo>
                <a:lnTo>
                  <a:pt x="610" y="14509"/>
                </a:lnTo>
                <a:lnTo>
                  <a:pt x="1240" y="14509"/>
                </a:lnTo>
                <a:lnTo>
                  <a:pt x="1829" y="14776"/>
                </a:lnTo>
                <a:lnTo>
                  <a:pt x="2154" y="15043"/>
                </a:lnTo>
                <a:lnTo>
                  <a:pt x="2764" y="15043"/>
                </a:lnTo>
                <a:lnTo>
                  <a:pt x="3699" y="15043"/>
                </a:lnTo>
                <a:lnTo>
                  <a:pt x="4004" y="15329"/>
                </a:lnTo>
                <a:lnTo>
                  <a:pt x="4309" y="15596"/>
                </a:lnTo>
                <a:lnTo>
                  <a:pt x="4614" y="15043"/>
                </a:lnTo>
                <a:lnTo>
                  <a:pt x="3699" y="14776"/>
                </a:lnTo>
                <a:lnTo>
                  <a:pt x="3374" y="14776"/>
                </a:lnTo>
                <a:lnTo>
                  <a:pt x="2764" y="14776"/>
                </a:lnTo>
                <a:lnTo>
                  <a:pt x="1829" y="14509"/>
                </a:lnTo>
                <a:lnTo>
                  <a:pt x="1240" y="1450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" name="Freeform 21">
            <a:extLst>
              <a:ext uri="{FF2B5EF4-FFF2-40B4-BE49-F238E27FC236}">
                <a16:creationId xmlns:a16="http://schemas.microsoft.com/office/drawing/2014/main" id="{B20F74D6-2B08-4AC7-940A-CC42671FD6E1}"/>
              </a:ext>
            </a:extLst>
          </p:cNvPr>
          <p:cNvSpPr>
            <a:spLocks/>
          </p:cNvSpPr>
          <p:nvPr/>
        </p:nvSpPr>
        <p:spPr bwMode="auto">
          <a:xfrm>
            <a:off x="4403725" y="2032000"/>
            <a:ext cx="1652588" cy="1349375"/>
          </a:xfrm>
          <a:custGeom>
            <a:avLst/>
            <a:gdLst>
              <a:gd name="T0" fmla="*/ 469 w 20000"/>
              <a:gd name="T1" fmla="*/ 4038 h 20000"/>
              <a:gd name="T2" fmla="*/ 1859 w 20000"/>
              <a:gd name="T3" fmla="*/ 3369 h 20000"/>
              <a:gd name="T4" fmla="*/ 3365 w 20000"/>
              <a:gd name="T5" fmla="*/ 2296 h 20000"/>
              <a:gd name="T6" fmla="*/ 4533 w 20000"/>
              <a:gd name="T7" fmla="*/ 1205 h 20000"/>
              <a:gd name="T8" fmla="*/ 5816 w 20000"/>
              <a:gd name="T9" fmla="*/ 536 h 20000"/>
              <a:gd name="T10" fmla="*/ 7330 w 20000"/>
              <a:gd name="T11" fmla="*/ 132 h 20000"/>
              <a:gd name="T12" fmla="*/ 8137 w 20000"/>
              <a:gd name="T13" fmla="*/ 951 h 20000"/>
              <a:gd name="T14" fmla="*/ 7668 w 20000"/>
              <a:gd name="T15" fmla="*/ 809 h 20000"/>
              <a:gd name="T16" fmla="*/ 7553 w 20000"/>
              <a:gd name="T17" fmla="*/ 951 h 20000"/>
              <a:gd name="T18" fmla="*/ 8137 w 20000"/>
              <a:gd name="T19" fmla="*/ 1487 h 20000"/>
              <a:gd name="T20" fmla="*/ 9066 w 20000"/>
              <a:gd name="T21" fmla="*/ 1619 h 20000"/>
              <a:gd name="T22" fmla="*/ 12086 w 20000"/>
              <a:gd name="T23" fmla="*/ 1346 h 20000"/>
              <a:gd name="T24" fmla="*/ 14176 w 20000"/>
              <a:gd name="T25" fmla="*/ 951 h 20000"/>
              <a:gd name="T26" fmla="*/ 15805 w 20000"/>
              <a:gd name="T27" fmla="*/ 668 h 20000"/>
              <a:gd name="T28" fmla="*/ 16735 w 20000"/>
              <a:gd name="T29" fmla="*/ 1619 h 20000"/>
              <a:gd name="T30" fmla="*/ 17549 w 20000"/>
              <a:gd name="T31" fmla="*/ 3642 h 20000"/>
              <a:gd name="T32" fmla="*/ 18010 w 20000"/>
              <a:gd name="T33" fmla="*/ 5525 h 20000"/>
              <a:gd name="T34" fmla="*/ 17434 w 20000"/>
              <a:gd name="T35" fmla="*/ 6758 h 20000"/>
              <a:gd name="T36" fmla="*/ 17672 w 20000"/>
              <a:gd name="T37" fmla="*/ 8104 h 20000"/>
              <a:gd name="T38" fmla="*/ 18133 w 20000"/>
              <a:gd name="T39" fmla="*/ 9186 h 20000"/>
              <a:gd name="T40" fmla="*/ 18717 w 20000"/>
              <a:gd name="T41" fmla="*/ 10936 h 20000"/>
              <a:gd name="T42" fmla="*/ 19762 w 20000"/>
              <a:gd name="T43" fmla="*/ 12424 h 20000"/>
              <a:gd name="T44" fmla="*/ 19992 w 20000"/>
              <a:gd name="T45" fmla="*/ 13233 h 20000"/>
              <a:gd name="T46" fmla="*/ 19408 w 20000"/>
              <a:gd name="T47" fmla="*/ 14315 h 20000"/>
              <a:gd name="T48" fmla="*/ 18133 w 20000"/>
              <a:gd name="T49" fmla="*/ 18108 h 20000"/>
              <a:gd name="T50" fmla="*/ 18594 w 20000"/>
              <a:gd name="T51" fmla="*/ 19313 h 20000"/>
              <a:gd name="T52" fmla="*/ 18133 w 20000"/>
              <a:gd name="T53" fmla="*/ 19454 h 20000"/>
              <a:gd name="T54" fmla="*/ 17318 w 20000"/>
              <a:gd name="T55" fmla="*/ 19313 h 20000"/>
              <a:gd name="T56" fmla="*/ 16512 w 20000"/>
              <a:gd name="T57" fmla="*/ 18908 h 20000"/>
              <a:gd name="T58" fmla="*/ 15690 w 20000"/>
              <a:gd name="T59" fmla="*/ 18635 h 20000"/>
              <a:gd name="T60" fmla="*/ 14883 w 20000"/>
              <a:gd name="T61" fmla="*/ 18776 h 20000"/>
              <a:gd name="T62" fmla="*/ 14176 w 20000"/>
              <a:gd name="T63" fmla="*/ 19172 h 20000"/>
              <a:gd name="T64" fmla="*/ 13369 w 20000"/>
              <a:gd name="T65" fmla="*/ 19313 h 20000"/>
              <a:gd name="T66" fmla="*/ 12662 w 20000"/>
              <a:gd name="T67" fmla="*/ 19991 h 20000"/>
              <a:gd name="T68" fmla="*/ 11856 w 20000"/>
              <a:gd name="T69" fmla="*/ 19454 h 20000"/>
              <a:gd name="T70" fmla="*/ 11164 w 20000"/>
              <a:gd name="T71" fmla="*/ 19172 h 20000"/>
              <a:gd name="T72" fmla="*/ 10695 w 20000"/>
              <a:gd name="T73" fmla="*/ 19708 h 20000"/>
              <a:gd name="T74" fmla="*/ 10111 w 20000"/>
              <a:gd name="T75" fmla="*/ 19040 h 20000"/>
              <a:gd name="T76" fmla="*/ 9412 w 20000"/>
              <a:gd name="T77" fmla="*/ 18108 h 20000"/>
              <a:gd name="T78" fmla="*/ 8490 w 20000"/>
              <a:gd name="T79" fmla="*/ 17685 h 20000"/>
              <a:gd name="T80" fmla="*/ 7668 w 20000"/>
              <a:gd name="T81" fmla="*/ 17421 h 20000"/>
              <a:gd name="T82" fmla="*/ 7553 w 20000"/>
              <a:gd name="T83" fmla="*/ 16744 h 20000"/>
              <a:gd name="T84" fmla="*/ 6623 w 20000"/>
              <a:gd name="T85" fmla="*/ 16621 h 20000"/>
              <a:gd name="T86" fmla="*/ 6039 w 20000"/>
              <a:gd name="T87" fmla="*/ 16744 h 20000"/>
              <a:gd name="T88" fmla="*/ 5932 w 20000"/>
              <a:gd name="T89" fmla="*/ 17421 h 20000"/>
              <a:gd name="T90" fmla="*/ 5232 w 20000"/>
              <a:gd name="T91" fmla="*/ 17289 h 20000"/>
              <a:gd name="T92" fmla="*/ 4879 w 20000"/>
              <a:gd name="T93" fmla="*/ 16480 h 20000"/>
              <a:gd name="T94" fmla="*/ 4418 w 20000"/>
              <a:gd name="T95" fmla="*/ 15934 h 20000"/>
              <a:gd name="T96" fmla="*/ 3834 w 20000"/>
              <a:gd name="T97" fmla="*/ 15802 h 20000"/>
              <a:gd name="T98" fmla="*/ 2904 w 20000"/>
              <a:gd name="T99" fmla="*/ 15256 h 20000"/>
              <a:gd name="T100" fmla="*/ 2205 w 20000"/>
              <a:gd name="T101" fmla="*/ 14852 h 20000"/>
              <a:gd name="T102" fmla="*/ 2205 w 20000"/>
              <a:gd name="T103" fmla="*/ 14042 h 20000"/>
              <a:gd name="T104" fmla="*/ 1744 w 20000"/>
              <a:gd name="T105" fmla="*/ 13101 h 20000"/>
              <a:gd name="T106" fmla="*/ 1398 w 20000"/>
              <a:gd name="T107" fmla="*/ 12019 h 20000"/>
              <a:gd name="T108" fmla="*/ 1398 w 20000"/>
              <a:gd name="T109" fmla="*/ 10795 h 20000"/>
              <a:gd name="T110" fmla="*/ 1045 w 20000"/>
              <a:gd name="T111" fmla="*/ 9722 h 20000"/>
              <a:gd name="T112" fmla="*/ 469 w 20000"/>
              <a:gd name="T113" fmla="*/ 8913 h 20000"/>
              <a:gd name="T114" fmla="*/ 231 w 20000"/>
              <a:gd name="T115" fmla="*/ 7831 h 20000"/>
              <a:gd name="T116" fmla="*/ 353 w 20000"/>
              <a:gd name="T117" fmla="*/ 6475 h 20000"/>
              <a:gd name="T118" fmla="*/ 0 w 20000"/>
              <a:gd name="T119" fmla="*/ 5129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00" h="20000">
                <a:moveTo>
                  <a:pt x="0" y="4038"/>
                </a:moveTo>
                <a:lnTo>
                  <a:pt x="231" y="4038"/>
                </a:lnTo>
                <a:lnTo>
                  <a:pt x="469" y="4038"/>
                </a:lnTo>
                <a:lnTo>
                  <a:pt x="692" y="3925"/>
                </a:lnTo>
                <a:lnTo>
                  <a:pt x="1275" y="3642"/>
                </a:lnTo>
                <a:lnTo>
                  <a:pt x="1859" y="3369"/>
                </a:lnTo>
                <a:lnTo>
                  <a:pt x="2320" y="3247"/>
                </a:lnTo>
                <a:lnTo>
                  <a:pt x="2904" y="2833"/>
                </a:lnTo>
                <a:lnTo>
                  <a:pt x="3365" y="2296"/>
                </a:lnTo>
                <a:lnTo>
                  <a:pt x="3604" y="1882"/>
                </a:lnTo>
                <a:lnTo>
                  <a:pt x="4072" y="1487"/>
                </a:lnTo>
                <a:lnTo>
                  <a:pt x="4533" y="1205"/>
                </a:lnTo>
                <a:lnTo>
                  <a:pt x="4764" y="1082"/>
                </a:lnTo>
                <a:lnTo>
                  <a:pt x="5232" y="809"/>
                </a:lnTo>
                <a:lnTo>
                  <a:pt x="5816" y="536"/>
                </a:lnTo>
                <a:lnTo>
                  <a:pt x="6623" y="132"/>
                </a:lnTo>
                <a:lnTo>
                  <a:pt x="6861" y="0"/>
                </a:lnTo>
                <a:lnTo>
                  <a:pt x="7330" y="132"/>
                </a:lnTo>
                <a:lnTo>
                  <a:pt x="7783" y="395"/>
                </a:lnTo>
                <a:lnTo>
                  <a:pt x="8137" y="668"/>
                </a:lnTo>
                <a:lnTo>
                  <a:pt x="8137" y="951"/>
                </a:lnTo>
                <a:lnTo>
                  <a:pt x="8022" y="1082"/>
                </a:lnTo>
                <a:lnTo>
                  <a:pt x="7783" y="809"/>
                </a:lnTo>
                <a:lnTo>
                  <a:pt x="7668" y="809"/>
                </a:lnTo>
                <a:lnTo>
                  <a:pt x="7330" y="536"/>
                </a:lnTo>
                <a:lnTo>
                  <a:pt x="7330" y="668"/>
                </a:lnTo>
                <a:lnTo>
                  <a:pt x="7553" y="951"/>
                </a:lnTo>
                <a:lnTo>
                  <a:pt x="7668" y="1082"/>
                </a:lnTo>
                <a:lnTo>
                  <a:pt x="7783" y="1346"/>
                </a:lnTo>
                <a:lnTo>
                  <a:pt x="8137" y="1487"/>
                </a:lnTo>
                <a:lnTo>
                  <a:pt x="8367" y="1619"/>
                </a:lnTo>
                <a:lnTo>
                  <a:pt x="8713" y="1619"/>
                </a:lnTo>
                <a:lnTo>
                  <a:pt x="9066" y="1619"/>
                </a:lnTo>
                <a:lnTo>
                  <a:pt x="9297" y="1487"/>
                </a:lnTo>
                <a:lnTo>
                  <a:pt x="9412" y="1346"/>
                </a:lnTo>
                <a:lnTo>
                  <a:pt x="12086" y="1346"/>
                </a:lnTo>
                <a:lnTo>
                  <a:pt x="12785" y="1205"/>
                </a:lnTo>
                <a:lnTo>
                  <a:pt x="13484" y="1082"/>
                </a:lnTo>
                <a:lnTo>
                  <a:pt x="14176" y="951"/>
                </a:lnTo>
                <a:lnTo>
                  <a:pt x="14998" y="809"/>
                </a:lnTo>
                <a:lnTo>
                  <a:pt x="15459" y="536"/>
                </a:lnTo>
                <a:lnTo>
                  <a:pt x="15805" y="668"/>
                </a:lnTo>
                <a:lnTo>
                  <a:pt x="16274" y="809"/>
                </a:lnTo>
                <a:lnTo>
                  <a:pt x="16627" y="1082"/>
                </a:lnTo>
                <a:lnTo>
                  <a:pt x="16735" y="1619"/>
                </a:lnTo>
                <a:lnTo>
                  <a:pt x="16965" y="2155"/>
                </a:lnTo>
                <a:lnTo>
                  <a:pt x="17203" y="2974"/>
                </a:lnTo>
                <a:lnTo>
                  <a:pt x="17549" y="3642"/>
                </a:lnTo>
                <a:lnTo>
                  <a:pt x="17787" y="4179"/>
                </a:lnTo>
                <a:lnTo>
                  <a:pt x="17902" y="4725"/>
                </a:lnTo>
                <a:lnTo>
                  <a:pt x="18010" y="5525"/>
                </a:lnTo>
                <a:lnTo>
                  <a:pt x="18010" y="6080"/>
                </a:lnTo>
                <a:lnTo>
                  <a:pt x="17672" y="6344"/>
                </a:lnTo>
                <a:lnTo>
                  <a:pt x="17434" y="6758"/>
                </a:lnTo>
                <a:lnTo>
                  <a:pt x="17203" y="7426"/>
                </a:lnTo>
                <a:lnTo>
                  <a:pt x="17088" y="7831"/>
                </a:lnTo>
                <a:lnTo>
                  <a:pt x="17672" y="8104"/>
                </a:lnTo>
                <a:lnTo>
                  <a:pt x="18133" y="8235"/>
                </a:lnTo>
                <a:lnTo>
                  <a:pt x="18133" y="8640"/>
                </a:lnTo>
                <a:lnTo>
                  <a:pt x="18133" y="9186"/>
                </a:lnTo>
                <a:lnTo>
                  <a:pt x="18248" y="9722"/>
                </a:lnTo>
                <a:lnTo>
                  <a:pt x="18479" y="10400"/>
                </a:lnTo>
                <a:lnTo>
                  <a:pt x="18717" y="10936"/>
                </a:lnTo>
                <a:lnTo>
                  <a:pt x="19063" y="11341"/>
                </a:lnTo>
                <a:lnTo>
                  <a:pt x="19408" y="11878"/>
                </a:lnTo>
                <a:lnTo>
                  <a:pt x="19762" y="12424"/>
                </a:lnTo>
                <a:lnTo>
                  <a:pt x="19762" y="12696"/>
                </a:lnTo>
                <a:lnTo>
                  <a:pt x="19877" y="12960"/>
                </a:lnTo>
                <a:lnTo>
                  <a:pt x="19992" y="13233"/>
                </a:lnTo>
                <a:lnTo>
                  <a:pt x="19992" y="13769"/>
                </a:lnTo>
                <a:lnTo>
                  <a:pt x="19877" y="14184"/>
                </a:lnTo>
                <a:lnTo>
                  <a:pt x="19408" y="14315"/>
                </a:lnTo>
                <a:lnTo>
                  <a:pt x="19301" y="14588"/>
                </a:lnTo>
                <a:lnTo>
                  <a:pt x="17902" y="17826"/>
                </a:lnTo>
                <a:lnTo>
                  <a:pt x="18133" y="18108"/>
                </a:lnTo>
                <a:lnTo>
                  <a:pt x="18248" y="18504"/>
                </a:lnTo>
                <a:lnTo>
                  <a:pt x="18363" y="18776"/>
                </a:lnTo>
                <a:lnTo>
                  <a:pt x="18594" y="19313"/>
                </a:lnTo>
                <a:lnTo>
                  <a:pt x="18717" y="19454"/>
                </a:lnTo>
                <a:lnTo>
                  <a:pt x="18363" y="19454"/>
                </a:lnTo>
                <a:lnTo>
                  <a:pt x="18133" y="19454"/>
                </a:lnTo>
                <a:lnTo>
                  <a:pt x="18010" y="19454"/>
                </a:lnTo>
                <a:lnTo>
                  <a:pt x="17549" y="19454"/>
                </a:lnTo>
                <a:lnTo>
                  <a:pt x="17318" y="19313"/>
                </a:lnTo>
                <a:lnTo>
                  <a:pt x="17088" y="19313"/>
                </a:lnTo>
                <a:lnTo>
                  <a:pt x="16735" y="19172"/>
                </a:lnTo>
                <a:lnTo>
                  <a:pt x="16512" y="18908"/>
                </a:lnTo>
                <a:lnTo>
                  <a:pt x="16274" y="18776"/>
                </a:lnTo>
                <a:lnTo>
                  <a:pt x="16043" y="18635"/>
                </a:lnTo>
                <a:lnTo>
                  <a:pt x="15690" y="18635"/>
                </a:lnTo>
                <a:lnTo>
                  <a:pt x="15229" y="18635"/>
                </a:lnTo>
                <a:lnTo>
                  <a:pt x="14998" y="18776"/>
                </a:lnTo>
                <a:lnTo>
                  <a:pt x="14883" y="18776"/>
                </a:lnTo>
                <a:lnTo>
                  <a:pt x="14645" y="19172"/>
                </a:lnTo>
                <a:lnTo>
                  <a:pt x="14414" y="19313"/>
                </a:lnTo>
                <a:lnTo>
                  <a:pt x="14176" y="19172"/>
                </a:lnTo>
                <a:lnTo>
                  <a:pt x="13953" y="19040"/>
                </a:lnTo>
                <a:lnTo>
                  <a:pt x="13715" y="19172"/>
                </a:lnTo>
                <a:lnTo>
                  <a:pt x="13369" y="19313"/>
                </a:lnTo>
                <a:lnTo>
                  <a:pt x="13016" y="19454"/>
                </a:lnTo>
                <a:lnTo>
                  <a:pt x="12900" y="19849"/>
                </a:lnTo>
                <a:lnTo>
                  <a:pt x="12662" y="19991"/>
                </a:lnTo>
                <a:lnTo>
                  <a:pt x="12086" y="19708"/>
                </a:lnTo>
                <a:lnTo>
                  <a:pt x="12086" y="19454"/>
                </a:lnTo>
                <a:lnTo>
                  <a:pt x="11856" y="19454"/>
                </a:lnTo>
                <a:lnTo>
                  <a:pt x="11740" y="19040"/>
                </a:lnTo>
                <a:lnTo>
                  <a:pt x="11387" y="18908"/>
                </a:lnTo>
                <a:lnTo>
                  <a:pt x="11164" y="19172"/>
                </a:lnTo>
                <a:lnTo>
                  <a:pt x="11164" y="19454"/>
                </a:lnTo>
                <a:lnTo>
                  <a:pt x="10926" y="19595"/>
                </a:lnTo>
                <a:lnTo>
                  <a:pt x="10695" y="19708"/>
                </a:lnTo>
                <a:lnTo>
                  <a:pt x="10457" y="19454"/>
                </a:lnTo>
                <a:lnTo>
                  <a:pt x="10342" y="19172"/>
                </a:lnTo>
                <a:lnTo>
                  <a:pt x="10111" y="19040"/>
                </a:lnTo>
                <a:lnTo>
                  <a:pt x="9881" y="18635"/>
                </a:lnTo>
                <a:lnTo>
                  <a:pt x="9650" y="18362"/>
                </a:lnTo>
                <a:lnTo>
                  <a:pt x="9412" y="18108"/>
                </a:lnTo>
                <a:lnTo>
                  <a:pt x="9182" y="17967"/>
                </a:lnTo>
                <a:lnTo>
                  <a:pt x="8713" y="17826"/>
                </a:lnTo>
                <a:lnTo>
                  <a:pt x="8490" y="17685"/>
                </a:lnTo>
                <a:lnTo>
                  <a:pt x="8252" y="17826"/>
                </a:lnTo>
                <a:lnTo>
                  <a:pt x="7906" y="17553"/>
                </a:lnTo>
                <a:lnTo>
                  <a:pt x="7668" y="17421"/>
                </a:lnTo>
                <a:lnTo>
                  <a:pt x="7783" y="17016"/>
                </a:lnTo>
                <a:lnTo>
                  <a:pt x="7668" y="16744"/>
                </a:lnTo>
                <a:lnTo>
                  <a:pt x="7553" y="16744"/>
                </a:lnTo>
                <a:lnTo>
                  <a:pt x="7330" y="16875"/>
                </a:lnTo>
                <a:lnTo>
                  <a:pt x="7092" y="16875"/>
                </a:lnTo>
                <a:lnTo>
                  <a:pt x="6623" y="16621"/>
                </a:lnTo>
                <a:lnTo>
                  <a:pt x="6393" y="16621"/>
                </a:lnTo>
                <a:lnTo>
                  <a:pt x="6039" y="16621"/>
                </a:lnTo>
                <a:lnTo>
                  <a:pt x="6039" y="16744"/>
                </a:lnTo>
                <a:lnTo>
                  <a:pt x="6277" y="17148"/>
                </a:lnTo>
                <a:lnTo>
                  <a:pt x="6154" y="17289"/>
                </a:lnTo>
                <a:lnTo>
                  <a:pt x="5932" y="17421"/>
                </a:lnTo>
                <a:lnTo>
                  <a:pt x="5816" y="17553"/>
                </a:lnTo>
                <a:lnTo>
                  <a:pt x="5463" y="17685"/>
                </a:lnTo>
                <a:lnTo>
                  <a:pt x="5232" y="17289"/>
                </a:lnTo>
                <a:lnTo>
                  <a:pt x="4879" y="16875"/>
                </a:lnTo>
                <a:lnTo>
                  <a:pt x="4764" y="16744"/>
                </a:lnTo>
                <a:lnTo>
                  <a:pt x="4879" y="16480"/>
                </a:lnTo>
                <a:lnTo>
                  <a:pt x="4879" y="16066"/>
                </a:lnTo>
                <a:lnTo>
                  <a:pt x="4656" y="16066"/>
                </a:lnTo>
                <a:lnTo>
                  <a:pt x="4418" y="15934"/>
                </a:lnTo>
                <a:lnTo>
                  <a:pt x="4187" y="15934"/>
                </a:lnTo>
                <a:lnTo>
                  <a:pt x="4072" y="15934"/>
                </a:lnTo>
                <a:lnTo>
                  <a:pt x="3834" y="15802"/>
                </a:lnTo>
                <a:lnTo>
                  <a:pt x="3604" y="15671"/>
                </a:lnTo>
                <a:lnTo>
                  <a:pt x="3365" y="15529"/>
                </a:lnTo>
                <a:lnTo>
                  <a:pt x="2904" y="15256"/>
                </a:lnTo>
                <a:lnTo>
                  <a:pt x="2674" y="15256"/>
                </a:lnTo>
                <a:lnTo>
                  <a:pt x="2559" y="14852"/>
                </a:lnTo>
                <a:lnTo>
                  <a:pt x="2205" y="14852"/>
                </a:lnTo>
                <a:lnTo>
                  <a:pt x="2205" y="14447"/>
                </a:lnTo>
                <a:lnTo>
                  <a:pt x="2205" y="14315"/>
                </a:lnTo>
                <a:lnTo>
                  <a:pt x="2205" y="14042"/>
                </a:lnTo>
                <a:lnTo>
                  <a:pt x="2090" y="13647"/>
                </a:lnTo>
                <a:lnTo>
                  <a:pt x="1982" y="13101"/>
                </a:lnTo>
                <a:lnTo>
                  <a:pt x="1744" y="13101"/>
                </a:lnTo>
                <a:lnTo>
                  <a:pt x="1514" y="12828"/>
                </a:lnTo>
                <a:lnTo>
                  <a:pt x="1398" y="12555"/>
                </a:lnTo>
                <a:lnTo>
                  <a:pt x="1398" y="12019"/>
                </a:lnTo>
                <a:lnTo>
                  <a:pt x="1398" y="11614"/>
                </a:lnTo>
                <a:lnTo>
                  <a:pt x="1398" y="11209"/>
                </a:lnTo>
                <a:lnTo>
                  <a:pt x="1398" y="10795"/>
                </a:lnTo>
                <a:lnTo>
                  <a:pt x="1160" y="10400"/>
                </a:lnTo>
                <a:lnTo>
                  <a:pt x="1045" y="9986"/>
                </a:lnTo>
                <a:lnTo>
                  <a:pt x="1045" y="9722"/>
                </a:lnTo>
                <a:lnTo>
                  <a:pt x="1045" y="9318"/>
                </a:lnTo>
                <a:lnTo>
                  <a:pt x="814" y="9186"/>
                </a:lnTo>
                <a:lnTo>
                  <a:pt x="469" y="8913"/>
                </a:lnTo>
                <a:lnTo>
                  <a:pt x="115" y="8367"/>
                </a:lnTo>
                <a:lnTo>
                  <a:pt x="115" y="8104"/>
                </a:lnTo>
                <a:lnTo>
                  <a:pt x="231" y="7831"/>
                </a:lnTo>
                <a:lnTo>
                  <a:pt x="353" y="7426"/>
                </a:lnTo>
                <a:lnTo>
                  <a:pt x="353" y="7012"/>
                </a:lnTo>
                <a:lnTo>
                  <a:pt x="353" y="6475"/>
                </a:lnTo>
                <a:lnTo>
                  <a:pt x="231" y="6080"/>
                </a:lnTo>
                <a:lnTo>
                  <a:pt x="115" y="5525"/>
                </a:lnTo>
                <a:lnTo>
                  <a:pt x="0" y="5129"/>
                </a:lnTo>
                <a:lnTo>
                  <a:pt x="0" y="403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9" name="Freeform 20">
            <a:extLst>
              <a:ext uri="{FF2B5EF4-FFF2-40B4-BE49-F238E27FC236}">
                <a16:creationId xmlns:a16="http://schemas.microsoft.com/office/drawing/2014/main" id="{E862064C-776D-499E-9FE2-83617DD75749}"/>
              </a:ext>
            </a:extLst>
          </p:cNvPr>
          <p:cNvSpPr>
            <a:spLocks/>
          </p:cNvSpPr>
          <p:nvPr/>
        </p:nvSpPr>
        <p:spPr bwMode="auto">
          <a:xfrm>
            <a:off x="-53975" y="4946650"/>
            <a:ext cx="777875" cy="1239838"/>
          </a:xfrm>
          <a:custGeom>
            <a:avLst/>
            <a:gdLst>
              <a:gd name="T0" fmla="*/ 9380 w 20000"/>
              <a:gd name="T1" fmla="*/ 154 h 20000"/>
              <a:gd name="T2" fmla="*/ 10848 w 20000"/>
              <a:gd name="T3" fmla="*/ 0 h 20000"/>
              <a:gd name="T4" fmla="*/ 11354 w 20000"/>
              <a:gd name="T5" fmla="*/ 584 h 20000"/>
              <a:gd name="T6" fmla="*/ 11599 w 20000"/>
              <a:gd name="T7" fmla="*/ 1322 h 20000"/>
              <a:gd name="T8" fmla="*/ 13573 w 20000"/>
              <a:gd name="T9" fmla="*/ 1619 h 20000"/>
              <a:gd name="T10" fmla="*/ 15546 w 20000"/>
              <a:gd name="T11" fmla="*/ 1619 h 20000"/>
              <a:gd name="T12" fmla="*/ 17015 w 20000"/>
              <a:gd name="T13" fmla="*/ 1465 h 20000"/>
              <a:gd name="T14" fmla="*/ 18515 w 20000"/>
              <a:gd name="T15" fmla="*/ 1619 h 20000"/>
              <a:gd name="T16" fmla="*/ 18744 w 20000"/>
              <a:gd name="T17" fmla="*/ 2654 h 20000"/>
              <a:gd name="T18" fmla="*/ 19739 w 20000"/>
              <a:gd name="T19" fmla="*/ 3084 h 20000"/>
              <a:gd name="T20" fmla="*/ 18989 w 20000"/>
              <a:gd name="T21" fmla="*/ 4262 h 20000"/>
              <a:gd name="T22" fmla="*/ 16525 w 20000"/>
              <a:gd name="T23" fmla="*/ 5000 h 20000"/>
              <a:gd name="T24" fmla="*/ 16036 w 20000"/>
              <a:gd name="T25" fmla="*/ 6322 h 20000"/>
              <a:gd name="T26" fmla="*/ 15546 w 20000"/>
              <a:gd name="T27" fmla="*/ 7654 h 20000"/>
              <a:gd name="T28" fmla="*/ 14551 w 20000"/>
              <a:gd name="T29" fmla="*/ 8371 h 20000"/>
              <a:gd name="T30" fmla="*/ 14307 w 20000"/>
              <a:gd name="T31" fmla="*/ 9703 h 20000"/>
              <a:gd name="T32" fmla="*/ 12594 w 20000"/>
              <a:gd name="T33" fmla="*/ 10297 h 20000"/>
              <a:gd name="T34" fmla="*/ 11843 w 20000"/>
              <a:gd name="T35" fmla="*/ 11168 h 20000"/>
              <a:gd name="T36" fmla="*/ 12333 w 20000"/>
              <a:gd name="T37" fmla="*/ 12049 h 20000"/>
              <a:gd name="T38" fmla="*/ 13067 w 20000"/>
              <a:gd name="T39" fmla="*/ 12941 h 20000"/>
              <a:gd name="T40" fmla="*/ 11354 w 20000"/>
              <a:gd name="T41" fmla="*/ 14252 h 20000"/>
              <a:gd name="T42" fmla="*/ 10848 w 20000"/>
              <a:gd name="T43" fmla="*/ 15441 h 20000"/>
              <a:gd name="T44" fmla="*/ 12333 w 20000"/>
              <a:gd name="T45" fmla="*/ 16025 h 20000"/>
              <a:gd name="T46" fmla="*/ 10359 w 20000"/>
              <a:gd name="T47" fmla="*/ 16609 h 20000"/>
              <a:gd name="T48" fmla="*/ 8891 w 20000"/>
              <a:gd name="T49" fmla="*/ 17797 h 20000"/>
              <a:gd name="T50" fmla="*/ 8891 w 20000"/>
              <a:gd name="T51" fmla="*/ 19559 h 20000"/>
              <a:gd name="T52" fmla="*/ 7651 w 20000"/>
              <a:gd name="T53" fmla="*/ 19693 h 20000"/>
              <a:gd name="T54" fmla="*/ 5432 w 20000"/>
              <a:gd name="T55" fmla="*/ 19846 h 20000"/>
              <a:gd name="T56" fmla="*/ 3948 w 20000"/>
              <a:gd name="T57" fmla="*/ 19416 h 20000"/>
              <a:gd name="T58" fmla="*/ 2463 w 20000"/>
              <a:gd name="T59" fmla="*/ 18955 h 20000"/>
              <a:gd name="T60" fmla="*/ 1468 w 20000"/>
              <a:gd name="T61" fmla="*/ 19109 h 20000"/>
              <a:gd name="T62" fmla="*/ 245 w 20000"/>
              <a:gd name="T63" fmla="*/ 18955 h 20000"/>
              <a:gd name="T64" fmla="*/ 1468 w 20000"/>
              <a:gd name="T65" fmla="*/ 17797 h 20000"/>
              <a:gd name="T66" fmla="*/ 1974 w 20000"/>
              <a:gd name="T67" fmla="*/ 16762 h 20000"/>
              <a:gd name="T68" fmla="*/ 1974 w 20000"/>
              <a:gd name="T69" fmla="*/ 15594 h 20000"/>
              <a:gd name="T70" fmla="*/ 2969 w 20000"/>
              <a:gd name="T71" fmla="*/ 13975 h 20000"/>
              <a:gd name="T72" fmla="*/ 3214 w 20000"/>
              <a:gd name="T73" fmla="*/ 13822 h 20000"/>
              <a:gd name="T74" fmla="*/ 3703 w 20000"/>
              <a:gd name="T75" fmla="*/ 13822 h 20000"/>
              <a:gd name="T76" fmla="*/ 3458 w 20000"/>
              <a:gd name="T77" fmla="*/ 13822 h 20000"/>
              <a:gd name="T78" fmla="*/ 2463 w 20000"/>
              <a:gd name="T79" fmla="*/ 13668 h 20000"/>
              <a:gd name="T80" fmla="*/ 1468 w 20000"/>
              <a:gd name="T81" fmla="*/ 13668 h 20000"/>
              <a:gd name="T82" fmla="*/ 1240 w 20000"/>
              <a:gd name="T83" fmla="*/ 12941 h 20000"/>
              <a:gd name="T84" fmla="*/ 0 w 20000"/>
              <a:gd name="T85" fmla="*/ 12357 h 20000"/>
              <a:gd name="T86" fmla="*/ 1240 w 20000"/>
              <a:gd name="T87" fmla="*/ 10891 h 20000"/>
              <a:gd name="T88" fmla="*/ 2219 w 20000"/>
              <a:gd name="T89" fmla="*/ 9703 h 20000"/>
              <a:gd name="T90" fmla="*/ 2463 w 20000"/>
              <a:gd name="T91" fmla="*/ 9703 h 20000"/>
              <a:gd name="T92" fmla="*/ 3703 w 20000"/>
              <a:gd name="T93" fmla="*/ 8525 h 20000"/>
              <a:gd name="T94" fmla="*/ 5171 w 20000"/>
              <a:gd name="T95" fmla="*/ 7059 h 20000"/>
              <a:gd name="T96" fmla="*/ 7390 w 20000"/>
              <a:gd name="T97" fmla="*/ 3514 h 20000"/>
              <a:gd name="T98" fmla="*/ 7145 w 20000"/>
              <a:gd name="T99" fmla="*/ 2500 h 20000"/>
              <a:gd name="T100" fmla="*/ 7390 w 20000"/>
              <a:gd name="T101" fmla="*/ 1168 h 20000"/>
              <a:gd name="T102" fmla="*/ 7390 w 20000"/>
              <a:gd name="T103" fmla="*/ 43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00" h="20000">
                <a:moveTo>
                  <a:pt x="7390" y="430"/>
                </a:moveTo>
                <a:lnTo>
                  <a:pt x="8385" y="154"/>
                </a:lnTo>
                <a:lnTo>
                  <a:pt x="9380" y="154"/>
                </a:lnTo>
                <a:lnTo>
                  <a:pt x="9853" y="154"/>
                </a:lnTo>
                <a:lnTo>
                  <a:pt x="10604" y="0"/>
                </a:lnTo>
                <a:lnTo>
                  <a:pt x="10848" y="0"/>
                </a:lnTo>
                <a:lnTo>
                  <a:pt x="11093" y="307"/>
                </a:lnTo>
                <a:lnTo>
                  <a:pt x="11354" y="307"/>
                </a:lnTo>
                <a:lnTo>
                  <a:pt x="11354" y="584"/>
                </a:lnTo>
                <a:lnTo>
                  <a:pt x="10848" y="881"/>
                </a:lnTo>
                <a:lnTo>
                  <a:pt x="10848" y="1322"/>
                </a:lnTo>
                <a:lnTo>
                  <a:pt x="11599" y="1322"/>
                </a:lnTo>
                <a:lnTo>
                  <a:pt x="12333" y="1322"/>
                </a:lnTo>
                <a:lnTo>
                  <a:pt x="13067" y="1322"/>
                </a:lnTo>
                <a:lnTo>
                  <a:pt x="13573" y="1619"/>
                </a:lnTo>
                <a:lnTo>
                  <a:pt x="14062" y="1619"/>
                </a:lnTo>
                <a:lnTo>
                  <a:pt x="15057" y="1619"/>
                </a:lnTo>
                <a:lnTo>
                  <a:pt x="15546" y="1619"/>
                </a:lnTo>
                <a:lnTo>
                  <a:pt x="16036" y="1168"/>
                </a:lnTo>
                <a:lnTo>
                  <a:pt x="16525" y="1322"/>
                </a:lnTo>
                <a:lnTo>
                  <a:pt x="17015" y="1465"/>
                </a:lnTo>
                <a:lnTo>
                  <a:pt x="17520" y="1465"/>
                </a:lnTo>
                <a:lnTo>
                  <a:pt x="18010" y="1619"/>
                </a:lnTo>
                <a:lnTo>
                  <a:pt x="18515" y="1619"/>
                </a:lnTo>
                <a:lnTo>
                  <a:pt x="18744" y="1773"/>
                </a:lnTo>
                <a:lnTo>
                  <a:pt x="18989" y="2203"/>
                </a:lnTo>
                <a:lnTo>
                  <a:pt x="18744" y="2654"/>
                </a:lnTo>
                <a:lnTo>
                  <a:pt x="18989" y="2787"/>
                </a:lnTo>
                <a:lnTo>
                  <a:pt x="19494" y="2941"/>
                </a:lnTo>
                <a:lnTo>
                  <a:pt x="19739" y="3084"/>
                </a:lnTo>
                <a:lnTo>
                  <a:pt x="19984" y="3391"/>
                </a:lnTo>
                <a:lnTo>
                  <a:pt x="19494" y="3822"/>
                </a:lnTo>
                <a:lnTo>
                  <a:pt x="18989" y="4262"/>
                </a:lnTo>
                <a:lnTo>
                  <a:pt x="17765" y="4416"/>
                </a:lnTo>
                <a:lnTo>
                  <a:pt x="17015" y="4703"/>
                </a:lnTo>
                <a:lnTo>
                  <a:pt x="16525" y="5000"/>
                </a:lnTo>
                <a:lnTo>
                  <a:pt x="15775" y="5287"/>
                </a:lnTo>
                <a:lnTo>
                  <a:pt x="16036" y="5738"/>
                </a:lnTo>
                <a:lnTo>
                  <a:pt x="16036" y="6322"/>
                </a:lnTo>
                <a:lnTo>
                  <a:pt x="15775" y="6906"/>
                </a:lnTo>
                <a:lnTo>
                  <a:pt x="15775" y="7346"/>
                </a:lnTo>
                <a:lnTo>
                  <a:pt x="15546" y="7654"/>
                </a:lnTo>
                <a:lnTo>
                  <a:pt x="14812" y="7941"/>
                </a:lnTo>
                <a:lnTo>
                  <a:pt x="14551" y="8084"/>
                </a:lnTo>
                <a:lnTo>
                  <a:pt x="14551" y="8371"/>
                </a:lnTo>
                <a:lnTo>
                  <a:pt x="14812" y="8678"/>
                </a:lnTo>
                <a:lnTo>
                  <a:pt x="14812" y="9273"/>
                </a:lnTo>
                <a:lnTo>
                  <a:pt x="14307" y="9703"/>
                </a:lnTo>
                <a:lnTo>
                  <a:pt x="13817" y="10143"/>
                </a:lnTo>
                <a:lnTo>
                  <a:pt x="13312" y="10000"/>
                </a:lnTo>
                <a:lnTo>
                  <a:pt x="12594" y="10297"/>
                </a:lnTo>
                <a:lnTo>
                  <a:pt x="12088" y="10143"/>
                </a:lnTo>
                <a:lnTo>
                  <a:pt x="11354" y="10297"/>
                </a:lnTo>
                <a:lnTo>
                  <a:pt x="11843" y="11168"/>
                </a:lnTo>
                <a:lnTo>
                  <a:pt x="11843" y="11465"/>
                </a:lnTo>
                <a:lnTo>
                  <a:pt x="12333" y="11906"/>
                </a:lnTo>
                <a:lnTo>
                  <a:pt x="12333" y="12049"/>
                </a:lnTo>
                <a:lnTo>
                  <a:pt x="12594" y="12357"/>
                </a:lnTo>
                <a:lnTo>
                  <a:pt x="13067" y="12510"/>
                </a:lnTo>
                <a:lnTo>
                  <a:pt x="13067" y="12941"/>
                </a:lnTo>
                <a:lnTo>
                  <a:pt x="12333" y="13238"/>
                </a:lnTo>
                <a:lnTo>
                  <a:pt x="11599" y="13822"/>
                </a:lnTo>
                <a:lnTo>
                  <a:pt x="11354" y="14252"/>
                </a:lnTo>
                <a:lnTo>
                  <a:pt x="10848" y="14703"/>
                </a:lnTo>
                <a:lnTo>
                  <a:pt x="10359" y="14990"/>
                </a:lnTo>
                <a:lnTo>
                  <a:pt x="10848" y="15441"/>
                </a:lnTo>
                <a:lnTo>
                  <a:pt x="11093" y="15727"/>
                </a:lnTo>
                <a:lnTo>
                  <a:pt x="11843" y="16025"/>
                </a:lnTo>
                <a:lnTo>
                  <a:pt x="12333" y="16025"/>
                </a:lnTo>
                <a:lnTo>
                  <a:pt x="11599" y="16322"/>
                </a:lnTo>
                <a:lnTo>
                  <a:pt x="11093" y="16609"/>
                </a:lnTo>
                <a:lnTo>
                  <a:pt x="10359" y="16609"/>
                </a:lnTo>
                <a:lnTo>
                  <a:pt x="9853" y="17059"/>
                </a:lnTo>
                <a:lnTo>
                  <a:pt x="9135" y="17490"/>
                </a:lnTo>
                <a:lnTo>
                  <a:pt x="8891" y="17797"/>
                </a:lnTo>
                <a:lnTo>
                  <a:pt x="8891" y="18074"/>
                </a:lnTo>
                <a:lnTo>
                  <a:pt x="8630" y="18678"/>
                </a:lnTo>
                <a:lnTo>
                  <a:pt x="8891" y="19559"/>
                </a:lnTo>
                <a:lnTo>
                  <a:pt x="8630" y="19693"/>
                </a:lnTo>
                <a:lnTo>
                  <a:pt x="8140" y="19559"/>
                </a:lnTo>
                <a:lnTo>
                  <a:pt x="7651" y="19693"/>
                </a:lnTo>
                <a:lnTo>
                  <a:pt x="6672" y="19990"/>
                </a:lnTo>
                <a:lnTo>
                  <a:pt x="5922" y="19990"/>
                </a:lnTo>
                <a:lnTo>
                  <a:pt x="5432" y="19846"/>
                </a:lnTo>
                <a:lnTo>
                  <a:pt x="4927" y="19559"/>
                </a:lnTo>
                <a:lnTo>
                  <a:pt x="4209" y="19416"/>
                </a:lnTo>
                <a:lnTo>
                  <a:pt x="3948" y="19416"/>
                </a:lnTo>
                <a:lnTo>
                  <a:pt x="3703" y="19262"/>
                </a:lnTo>
                <a:lnTo>
                  <a:pt x="3214" y="19262"/>
                </a:lnTo>
                <a:lnTo>
                  <a:pt x="2463" y="18955"/>
                </a:lnTo>
                <a:lnTo>
                  <a:pt x="1974" y="18955"/>
                </a:lnTo>
                <a:lnTo>
                  <a:pt x="1974" y="19109"/>
                </a:lnTo>
                <a:lnTo>
                  <a:pt x="1468" y="19109"/>
                </a:lnTo>
                <a:lnTo>
                  <a:pt x="750" y="19109"/>
                </a:lnTo>
                <a:lnTo>
                  <a:pt x="489" y="19262"/>
                </a:lnTo>
                <a:lnTo>
                  <a:pt x="245" y="18955"/>
                </a:lnTo>
                <a:lnTo>
                  <a:pt x="1240" y="18227"/>
                </a:lnTo>
                <a:lnTo>
                  <a:pt x="1240" y="18074"/>
                </a:lnTo>
                <a:lnTo>
                  <a:pt x="1468" y="17797"/>
                </a:lnTo>
                <a:lnTo>
                  <a:pt x="1713" y="17490"/>
                </a:lnTo>
                <a:lnTo>
                  <a:pt x="1713" y="17213"/>
                </a:lnTo>
                <a:lnTo>
                  <a:pt x="1974" y="16762"/>
                </a:lnTo>
                <a:lnTo>
                  <a:pt x="2219" y="16178"/>
                </a:lnTo>
                <a:lnTo>
                  <a:pt x="2463" y="15727"/>
                </a:lnTo>
                <a:lnTo>
                  <a:pt x="1974" y="15594"/>
                </a:lnTo>
                <a:lnTo>
                  <a:pt x="2708" y="14990"/>
                </a:lnTo>
                <a:lnTo>
                  <a:pt x="3214" y="14559"/>
                </a:lnTo>
                <a:lnTo>
                  <a:pt x="2969" y="13975"/>
                </a:lnTo>
                <a:lnTo>
                  <a:pt x="2708" y="13668"/>
                </a:lnTo>
                <a:lnTo>
                  <a:pt x="2969" y="13668"/>
                </a:lnTo>
                <a:lnTo>
                  <a:pt x="3214" y="13822"/>
                </a:lnTo>
                <a:lnTo>
                  <a:pt x="3703" y="14129"/>
                </a:lnTo>
                <a:lnTo>
                  <a:pt x="3948" y="14129"/>
                </a:lnTo>
                <a:lnTo>
                  <a:pt x="3703" y="13822"/>
                </a:lnTo>
                <a:lnTo>
                  <a:pt x="3703" y="13668"/>
                </a:lnTo>
                <a:lnTo>
                  <a:pt x="3458" y="13525"/>
                </a:lnTo>
                <a:lnTo>
                  <a:pt x="3458" y="13822"/>
                </a:lnTo>
                <a:lnTo>
                  <a:pt x="3214" y="13668"/>
                </a:lnTo>
                <a:lnTo>
                  <a:pt x="2708" y="13525"/>
                </a:lnTo>
                <a:lnTo>
                  <a:pt x="2463" y="13668"/>
                </a:lnTo>
                <a:lnTo>
                  <a:pt x="2219" y="13668"/>
                </a:lnTo>
                <a:lnTo>
                  <a:pt x="1713" y="13668"/>
                </a:lnTo>
                <a:lnTo>
                  <a:pt x="1468" y="13668"/>
                </a:lnTo>
                <a:lnTo>
                  <a:pt x="1240" y="13668"/>
                </a:lnTo>
                <a:lnTo>
                  <a:pt x="1468" y="13238"/>
                </a:lnTo>
                <a:lnTo>
                  <a:pt x="1240" y="12941"/>
                </a:lnTo>
                <a:lnTo>
                  <a:pt x="1240" y="12643"/>
                </a:lnTo>
                <a:lnTo>
                  <a:pt x="750" y="12643"/>
                </a:lnTo>
                <a:lnTo>
                  <a:pt x="0" y="12357"/>
                </a:lnTo>
                <a:lnTo>
                  <a:pt x="245" y="11906"/>
                </a:lnTo>
                <a:lnTo>
                  <a:pt x="750" y="11465"/>
                </a:lnTo>
                <a:lnTo>
                  <a:pt x="1240" y="10891"/>
                </a:lnTo>
                <a:lnTo>
                  <a:pt x="1468" y="10430"/>
                </a:lnTo>
                <a:lnTo>
                  <a:pt x="1713" y="10000"/>
                </a:lnTo>
                <a:lnTo>
                  <a:pt x="2219" y="9703"/>
                </a:lnTo>
                <a:lnTo>
                  <a:pt x="2463" y="10000"/>
                </a:lnTo>
                <a:lnTo>
                  <a:pt x="2708" y="9857"/>
                </a:lnTo>
                <a:lnTo>
                  <a:pt x="2463" y="9703"/>
                </a:lnTo>
                <a:lnTo>
                  <a:pt x="2969" y="9406"/>
                </a:lnTo>
                <a:lnTo>
                  <a:pt x="3214" y="9273"/>
                </a:lnTo>
                <a:lnTo>
                  <a:pt x="3703" y="8525"/>
                </a:lnTo>
                <a:lnTo>
                  <a:pt x="5171" y="7213"/>
                </a:lnTo>
                <a:lnTo>
                  <a:pt x="4927" y="7059"/>
                </a:lnTo>
                <a:lnTo>
                  <a:pt x="5171" y="7059"/>
                </a:lnTo>
                <a:lnTo>
                  <a:pt x="6672" y="5133"/>
                </a:lnTo>
                <a:lnTo>
                  <a:pt x="7390" y="3975"/>
                </a:lnTo>
                <a:lnTo>
                  <a:pt x="7390" y="3514"/>
                </a:lnTo>
                <a:lnTo>
                  <a:pt x="7390" y="3084"/>
                </a:lnTo>
                <a:lnTo>
                  <a:pt x="7390" y="2787"/>
                </a:lnTo>
                <a:lnTo>
                  <a:pt x="7145" y="2500"/>
                </a:lnTo>
                <a:lnTo>
                  <a:pt x="7390" y="2203"/>
                </a:lnTo>
                <a:lnTo>
                  <a:pt x="7390" y="1773"/>
                </a:lnTo>
                <a:lnTo>
                  <a:pt x="7390" y="1168"/>
                </a:lnTo>
                <a:lnTo>
                  <a:pt x="7390" y="881"/>
                </a:lnTo>
                <a:lnTo>
                  <a:pt x="7390" y="43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0" name="Freeform 19">
            <a:extLst>
              <a:ext uri="{FF2B5EF4-FFF2-40B4-BE49-F238E27FC236}">
                <a16:creationId xmlns:a16="http://schemas.microsoft.com/office/drawing/2014/main" id="{5C709BD5-E036-4BEC-8335-07DC0E92CF0D}"/>
              </a:ext>
            </a:extLst>
          </p:cNvPr>
          <p:cNvSpPr>
            <a:spLocks/>
          </p:cNvSpPr>
          <p:nvPr/>
        </p:nvSpPr>
        <p:spPr bwMode="auto">
          <a:xfrm>
            <a:off x="4105275" y="3033713"/>
            <a:ext cx="1181100" cy="593725"/>
          </a:xfrm>
          <a:custGeom>
            <a:avLst/>
            <a:gdLst>
              <a:gd name="T0" fmla="*/ 19667 w 20000"/>
              <a:gd name="T1" fmla="*/ 10471 h 20000"/>
              <a:gd name="T2" fmla="*/ 19172 w 20000"/>
              <a:gd name="T3" fmla="*/ 9529 h 20000"/>
              <a:gd name="T4" fmla="*/ 18528 w 20000"/>
              <a:gd name="T5" fmla="*/ 7987 h 20000"/>
              <a:gd name="T6" fmla="*/ 17872 w 20000"/>
              <a:gd name="T7" fmla="*/ 7088 h 20000"/>
              <a:gd name="T8" fmla="*/ 16744 w 20000"/>
              <a:gd name="T9" fmla="*/ 6445 h 20000"/>
              <a:gd name="T10" fmla="*/ 16088 w 20000"/>
              <a:gd name="T11" fmla="*/ 6445 h 20000"/>
              <a:gd name="T12" fmla="*/ 15927 w 20000"/>
              <a:gd name="T13" fmla="*/ 4925 h 20000"/>
              <a:gd name="T14" fmla="*/ 15594 w 20000"/>
              <a:gd name="T15" fmla="*/ 4283 h 20000"/>
              <a:gd name="T16" fmla="*/ 14949 w 20000"/>
              <a:gd name="T17" fmla="*/ 4604 h 20000"/>
              <a:gd name="T18" fmla="*/ 13810 w 20000"/>
              <a:gd name="T19" fmla="*/ 4026 h 20000"/>
              <a:gd name="T20" fmla="*/ 13498 w 20000"/>
              <a:gd name="T21" fmla="*/ 4604 h 20000"/>
              <a:gd name="T22" fmla="*/ 13165 w 20000"/>
              <a:gd name="T23" fmla="*/ 6146 h 20000"/>
              <a:gd name="T24" fmla="*/ 12348 w 20000"/>
              <a:gd name="T25" fmla="*/ 5546 h 20000"/>
              <a:gd name="T26" fmla="*/ 11703 w 20000"/>
              <a:gd name="T27" fmla="*/ 4283 h 20000"/>
              <a:gd name="T28" fmla="*/ 11854 w 20000"/>
              <a:gd name="T29" fmla="*/ 2762 h 20000"/>
              <a:gd name="T30" fmla="*/ 11220 w 20000"/>
              <a:gd name="T31" fmla="*/ 2441 h 20000"/>
              <a:gd name="T32" fmla="*/ 10725 w 20000"/>
              <a:gd name="T33" fmla="*/ 2441 h 20000"/>
              <a:gd name="T34" fmla="*/ 10070 w 20000"/>
              <a:gd name="T35" fmla="*/ 1863 h 20000"/>
              <a:gd name="T36" fmla="*/ 9103 w 20000"/>
              <a:gd name="T37" fmla="*/ 899 h 20000"/>
              <a:gd name="T38" fmla="*/ 8608 w 20000"/>
              <a:gd name="T39" fmla="*/ 0 h 20000"/>
              <a:gd name="T40" fmla="*/ 7963 w 20000"/>
              <a:gd name="T41" fmla="*/ 899 h 20000"/>
              <a:gd name="T42" fmla="*/ 6985 w 20000"/>
              <a:gd name="T43" fmla="*/ 1542 h 20000"/>
              <a:gd name="T44" fmla="*/ 6824 w 20000"/>
              <a:gd name="T45" fmla="*/ 642 h 20000"/>
              <a:gd name="T46" fmla="*/ 6018 w 20000"/>
              <a:gd name="T47" fmla="*/ 0 h 20000"/>
              <a:gd name="T48" fmla="*/ 6179 w 20000"/>
              <a:gd name="T49" fmla="*/ 899 h 20000"/>
              <a:gd name="T50" fmla="*/ 5363 w 20000"/>
              <a:gd name="T51" fmla="*/ 2163 h 20000"/>
              <a:gd name="T52" fmla="*/ 4395 w 20000"/>
              <a:gd name="T53" fmla="*/ 2762 h 20000"/>
              <a:gd name="T54" fmla="*/ 3246 w 20000"/>
              <a:gd name="T55" fmla="*/ 4026 h 20000"/>
              <a:gd name="T56" fmla="*/ 2440 w 20000"/>
              <a:gd name="T57" fmla="*/ 5546 h 20000"/>
              <a:gd name="T58" fmla="*/ 1128 w 20000"/>
              <a:gd name="T59" fmla="*/ 6146 h 20000"/>
              <a:gd name="T60" fmla="*/ 817 w 20000"/>
              <a:gd name="T61" fmla="*/ 7666 h 20000"/>
              <a:gd name="T62" fmla="*/ 494 w 20000"/>
              <a:gd name="T63" fmla="*/ 7088 h 20000"/>
              <a:gd name="T64" fmla="*/ 0 w 20000"/>
              <a:gd name="T65" fmla="*/ 6767 h 20000"/>
              <a:gd name="T66" fmla="*/ 494 w 20000"/>
              <a:gd name="T67" fmla="*/ 8308 h 20000"/>
              <a:gd name="T68" fmla="*/ 1128 w 20000"/>
              <a:gd name="T69" fmla="*/ 9829 h 20000"/>
              <a:gd name="T70" fmla="*/ 1128 w 20000"/>
              <a:gd name="T71" fmla="*/ 11049 h 20000"/>
              <a:gd name="T72" fmla="*/ 1784 w 20000"/>
              <a:gd name="T73" fmla="*/ 12912 h 20000"/>
              <a:gd name="T74" fmla="*/ 2278 w 20000"/>
              <a:gd name="T75" fmla="*/ 14754 h 20000"/>
              <a:gd name="T76" fmla="*/ 3246 w 20000"/>
              <a:gd name="T77" fmla="*/ 15974 h 20000"/>
              <a:gd name="T78" fmla="*/ 4062 w 20000"/>
              <a:gd name="T79" fmla="*/ 17238 h 20000"/>
              <a:gd name="T80" fmla="*/ 4557 w 20000"/>
              <a:gd name="T81" fmla="*/ 17816 h 20000"/>
              <a:gd name="T82" fmla="*/ 5363 w 20000"/>
              <a:gd name="T83" fmla="*/ 18758 h 20000"/>
              <a:gd name="T84" fmla="*/ 5857 w 20000"/>
              <a:gd name="T85" fmla="*/ 19358 h 20000"/>
              <a:gd name="T86" fmla="*/ 6985 w 20000"/>
              <a:gd name="T87" fmla="*/ 19657 h 20000"/>
              <a:gd name="T88" fmla="*/ 7963 w 20000"/>
              <a:gd name="T89" fmla="*/ 19079 h 20000"/>
              <a:gd name="T90" fmla="*/ 8447 w 20000"/>
              <a:gd name="T91" fmla="*/ 17537 h 20000"/>
              <a:gd name="T92" fmla="*/ 8941 w 20000"/>
              <a:gd name="T93" fmla="*/ 16296 h 20000"/>
              <a:gd name="T94" fmla="*/ 9919 w 20000"/>
              <a:gd name="T95" fmla="*/ 16595 h 20000"/>
              <a:gd name="T96" fmla="*/ 11048 w 20000"/>
              <a:gd name="T97" fmla="*/ 16916 h 20000"/>
              <a:gd name="T98" fmla="*/ 11703 w 20000"/>
              <a:gd name="T99" fmla="*/ 17537 h 20000"/>
              <a:gd name="T100" fmla="*/ 12671 w 20000"/>
              <a:gd name="T101" fmla="*/ 17238 h 20000"/>
              <a:gd name="T102" fmla="*/ 13810 w 20000"/>
              <a:gd name="T103" fmla="*/ 17537 h 20000"/>
              <a:gd name="T104" fmla="*/ 19989 w 20000"/>
              <a:gd name="T105" fmla="*/ 11049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000" h="20000">
                <a:moveTo>
                  <a:pt x="19989" y="11049"/>
                </a:moveTo>
                <a:lnTo>
                  <a:pt x="19667" y="10471"/>
                </a:lnTo>
                <a:lnTo>
                  <a:pt x="19334" y="10150"/>
                </a:lnTo>
                <a:lnTo>
                  <a:pt x="19172" y="9529"/>
                </a:lnTo>
                <a:lnTo>
                  <a:pt x="18861" y="8608"/>
                </a:lnTo>
                <a:lnTo>
                  <a:pt x="18528" y="7987"/>
                </a:lnTo>
                <a:lnTo>
                  <a:pt x="18205" y="7388"/>
                </a:lnTo>
                <a:lnTo>
                  <a:pt x="17872" y="7088"/>
                </a:lnTo>
                <a:lnTo>
                  <a:pt x="17217" y="6767"/>
                </a:lnTo>
                <a:lnTo>
                  <a:pt x="16744" y="6445"/>
                </a:lnTo>
                <a:lnTo>
                  <a:pt x="16582" y="6767"/>
                </a:lnTo>
                <a:lnTo>
                  <a:pt x="16088" y="6445"/>
                </a:lnTo>
                <a:lnTo>
                  <a:pt x="15766" y="5824"/>
                </a:lnTo>
                <a:lnTo>
                  <a:pt x="15927" y="4925"/>
                </a:lnTo>
                <a:lnTo>
                  <a:pt x="15766" y="4283"/>
                </a:lnTo>
                <a:lnTo>
                  <a:pt x="15594" y="4283"/>
                </a:lnTo>
                <a:lnTo>
                  <a:pt x="15282" y="4604"/>
                </a:lnTo>
                <a:lnTo>
                  <a:pt x="14949" y="4604"/>
                </a:lnTo>
                <a:lnTo>
                  <a:pt x="14304" y="4026"/>
                </a:lnTo>
                <a:lnTo>
                  <a:pt x="13810" y="4026"/>
                </a:lnTo>
                <a:lnTo>
                  <a:pt x="13326" y="4026"/>
                </a:lnTo>
                <a:lnTo>
                  <a:pt x="13498" y="4604"/>
                </a:lnTo>
                <a:lnTo>
                  <a:pt x="13810" y="5225"/>
                </a:lnTo>
                <a:lnTo>
                  <a:pt x="13165" y="6146"/>
                </a:lnTo>
                <a:lnTo>
                  <a:pt x="12671" y="6445"/>
                </a:lnTo>
                <a:lnTo>
                  <a:pt x="12348" y="5546"/>
                </a:lnTo>
                <a:lnTo>
                  <a:pt x="11854" y="4604"/>
                </a:lnTo>
                <a:lnTo>
                  <a:pt x="11703" y="4283"/>
                </a:lnTo>
                <a:lnTo>
                  <a:pt x="11854" y="3704"/>
                </a:lnTo>
                <a:lnTo>
                  <a:pt x="11854" y="2762"/>
                </a:lnTo>
                <a:lnTo>
                  <a:pt x="11542" y="2762"/>
                </a:lnTo>
                <a:lnTo>
                  <a:pt x="11220" y="2441"/>
                </a:lnTo>
                <a:lnTo>
                  <a:pt x="10887" y="2441"/>
                </a:lnTo>
                <a:lnTo>
                  <a:pt x="10725" y="2441"/>
                </a:lnTo>
                <a:lnTo>
                  <a:pt x="10403" y="2163"/>
                </a:lnTo>
                <a:lnTo>
                  <a:pt x="10070" y="1863"/>
                </a:lnTo>
                <a:lnTo>
                  <a:pt x="9586" y="1542"/>
                </a:lnTo>
                <a:lnTo>
                  <a:pt x="9103" y="899"/>
                </a:lnTo>
                <a:lnTo>
                  <a:pt x="8769" y="899"/>
                </a:lnTo>
                <a:lnTo>
                  <a:pt x="8608" y="0"/>
                </a:lnTo>
                <a:lnTo>
                  <a:pt x="8135" y="0"/>
                </a:lnTo>
                <a:lnTo>
                  <a:pt x="7963" y="899"/>
                </a:lnTo>
                <a:lnTo>
                  <a:pt x="7641" y="1221"/>
                </a:lnTo>
                <a:lnTo>
                  <a:pt x="6985" y="1542"/>
                </a:lnTo>
                <a:lnTo>
                  <a:pt x="6985" y="899"/>
                </a:lnTo>
                <a:lnTo>
                  <a:pt x="6824" y="642"/>
                </a:lnTo>
                <a:lnTo>
                  <a:pt x="6179" y="0"/>
                </a:lnTo>
                <a:lnTo>
                  <a:pt x="6018" y="0"/>
                </a:lnTo>
                <a:lnTo>
                  <a:pt x="6179" y="642"/>
                </a:lnTo>
                <a:lnTo>
                  <a:pt x="6179" y="899"/>
                </a:lnTo>
                <a:lnTo>
                  <a:pt x="5524" y="1863"/>
                </a:lnTo>
                <a:lnTo>
                  <a:pt x="5363" y="2163"/>
                </a:lnTo>
                <a:lnTo>
                  <a:pt x="4868" y="2762"/>
                </a:lnTo>
                <a:lnTo>
                  <a:pt x="4395" y="2762"/>
                </a:lnTo>
                <a:lnTo>
                  <a:pt x="3579" y="3704"/>
                </a:lnTo>
                <a:lnTo>
                  <a:pt x="3246" y="4026"/>
                </a:lnTo>
                <a:lnTo>
                  <a:pt x="2923" y="4925"/>
                </a:lnTo>
                <a:lnTo>
                  <a:pt x="2440" y="5546"/>
                </a:lnTo>
                <a:lnTo>
                  <a:pt x="1623" y="5824"/>
                </a:lnTo>
                <a:lnTo>
                  <a:pt x="1128" y="6146"/>
                </a:lnTo>
                <a:lnTo>
                  <a:pt x="967" y="6767"/>
                </a:lnTo>
                <a:lnTo>
                  <a:pt x="817" y="7666"/>
                </a:lnTo>
                <a:lnTo>
                  <a:pt x="656" y="7388"/>
                </a:lnTo>
                <a:lnTo>
                  <a:pt x="494" y="7088"/>
                </a:lnTo>
                <a:lnTo>
                  <a:pt x="161" y="6445"/>
                </a:lnTo>
                <a:lnTo>
                  <a:pt x="0" y="6767"/>
                </a:lnTo>
                <a:lnTo>
                  <a:pt x="161" y="7666"/>
                </a:lnTo>
                <a:lnTo>
                  <a:pt x="494" y="8308"/>
                </a:lnTo>
                <a:lnTo>
                  <a:pt x="817" y="9208"/>
                </a:lnTo>
                <a:lnTo>
                  <a:pt x="1128" y="9829"/>
                </a:lnTo>
                <a:lnTo>
                  <a:pt x="1300" y="10150"/>
                </a:lnTo>
                <a:lnTo>
                  <a:pt x="1128" y="11049"/>
                </a:lnTo>
                <a:lnTo>
                  <a:pt x="1300" y="11991"/>
                </a:lnTo>
                <a:lnTo>
                  <a:pt x="1784" y="12912"/>
                </a:lnTo>
                <a:lnTo>
                  <a:pt x="1956" y="13854"/>
                </a:lnTo>
                <a:lnTo>
                  <a:pt x="2278" y="14754"/>
                </a:lnTo>
                <a:lnTo>
                  <a:pt x="2773" y="15075"/>
                </a:lnTo>
                <a:lnTo>
                  <a:pt x="3246" y="15974"/>
                </a:lnTo>
                <a:lnTo>
                  <a:pt x="3740" y="16296"/>
                </a:lnTo>
                <a:lnTo>
                  <a:pt x="4062" y="17238"/>
                </a:lnTo>
                <a:lnTo>
                  <a:pt x="4224" y="17238"/>
                </a:lnTo>
                <a:lnTo>
                  <a:pt x="4557" y="17816"/>
                </a:lnTo>
                <a:lnTo>
                  <a:pt x="4868" y="18137"/>
                </a:lnTo>
                <a:lnTo>
                  <a:pt x="5363" y="18758"/>
                </a:lnTo>
                <a:lnTo>
                  <a:pt x="5685" y="19079"/>
                </a:lnTo>
                <a:lnTo>
                  <a:pt x="5857" y="19358"/>
                </a:lnTo>
                <a:lnTo>
                  <a:pt x="6491" y="19979"/>
                </a:lnTo>
                <a:lnTo>
                  <a:pt x="6985" y="19657"/>
                </a:lnTo>
                <a:lnTo>
                  <a:pt x="7641" y="19657"/>
                </a:lnTo>
                <a:lnTo>
                  <a:pt x="7963" y="19079"/>
                </a:lnTo>
                <a:lnTo>
                  <a:pt x="8286" y="18458"/>
                </a:lnTo>
                <a:lnTo>
                  <a:pt x="8447" y="17537"/>
                </a:lnTo>
                <a:lnTo>
                  <a:pt x="8769" y="16595"/>
                </a:lnTo>
                <a:lnTo>
                  <a:pt x="8941" y="16296"/>
                </a:lnTo>
                <a:lnTo>
                  <a:pt x="9264" y="15974"/>
                </a:lnTo>
                <a:lnTo>
                  <a:pt x="9919" y="16595"/>
                </a:lnTo>
                <a:lnTo>
                  <a:pt x="10231" y="16916"/>
                </a:lnTo>
                <a:lnTo>
                  <a:pt x="11048" y="16916"/>
                </a:lnTo>
                <a:lnTo>
                  <a:pt x="11381" y="17238"/>
                </a:lnTo>
                <a:lnTo>
                  <a:pt x="11703" y="17537"/>
                </a:lnTo>
                <a:lnTo>
                  <a:pt x="12348" y="17816"/>
                </a:lnTo>
                <a:lnTo>
                  <a:pt x="12671" y="17238"/>
                </a:lnTo>
                <a:lnTo>
                  <a:pt x="13165" y="17238"/>
                </a:lnTo>
                <a:lnTo>
                  <a:pt x="13810" y="17537"/>
                </a:lnTo>
                <a:lnTo>
                  <a:pt x="14304" y="17537"/>
                </a:lnTo>
                <a:lnTo>
                  <a:pt x="19989" y="1104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2" name="Freeform 17">
            <a:extLst>
              <a:ext uri="{FF2B5EF4-FFF2-40B4-BE49-F238E27FC236}">
                <a16:creationId xmlns:a16="http://schemas.microsoft.com/office/drawing/2014/main" id="{13D5D1F6-487A-4E42-B6E0-DFF9A2148D5D}"/>
              </a:ext>
            </a:extLst>
          </p:cNvPr>
          <p:cNvSpPr>
            <a:spLocks/>
          </p:cNvSpPr>
          <p:nvPr/>
        </p:nvSpPr>
        <p:spPr bwMode="auto">
          <a:xfrm>
            <a:off x="1185863" y="1074738"/>
            <a:ext cx="1287462" cy="2095500"/>
          </a:xfrm>
          <a:custGeom>
            <a:avLst/>
            <a:gdLst>
              <a:gd name="T0" fmla="*/ 8653 w 20000"/>
              <a:gd name="T1" fmla="*/ 255 h 20000"/>
              <a:gd name="T2" fmla="*/ 7311 w 20000"/>
              <a:gd name="T3" fmla="*/ 85 h 20000"/>
              <a:gd name="T4" fmla="*/ 6709 w 20000"/>
              <a:gd name="T5" fmla="*/ 776 h 20000"/>
              <a:gd name="T6" fmla="*/ 6117 w 20000"/>
              <a:gd name="T7" fmla="*/ 1570 h 20000"/>
              <a:gd name="T8" fmla="*/ 4924 w 20000"/>
              <a:gd name="T9" fmla="*/ 1733 h 20000"/>
              <a:gd name="T10" fmla="*/ 5377 w 20000"/>
              <a:gd name="T11" fmla="*/ 2345 h 20000"/>
              <a:gd name="T12" fmla="*/ 4924 w 20000"/>
              <a:gd name="T13" fmla="*/ 2691 h 20000"/>
              <a:gd name="T14" fmla="*/ 5220 w 20000"/>
              <a:gd name="T15" fmla="*/ 3303 h 20000"/>
              <a:gd name="T16" fmla="*/ 3730 w 20000"/>
              <a:gd name="T17" fmla="*/ 4085 h 20000"/>
              <a:gd name="T18" fmla="*/ 4924 w 20000"/>
              <a:gd name="T19" fmla="*/ 4515 h 20000"/>
              <a:gd name="T20" fmla="*/ 4470 w 20000"/>
              <a:gd name="T21" fmla="*/ 5564 h 20000"/>
              <a:gd name="T22" fmla="*/ 3434 w 20000"/>
              <a:gd name="T23" fmla="*/ 7297 h 20000"/>
              <a:gd name="T24" fmla="*/ 4470 w 20000"/>
              <a:gd name="T25" fmla="*/ 6430 h 20000"/>
              <a:gd name="T26" fmla="*/ 4776 w 20000"/>
              <a:gd name="T27" fmla="*/ 6170 h 20000"/>
              <a:gd name="T28" fmla="*/ 5673 w 20000"/>
              <a:gd name="T29" fmla="*/ 6085 h 20000"/>
              <a:gd name="T30" fmla="*/ 5673 w 20000"/>
              <a:gd name="T31" fmla="*/ 6685 h 20000"/>
              <a:gd name="T32" fmla="*/ 5072 w 20000"/>
              <a:gd name="T33" fmla="*/ 7994 h 20000"/>
              <a:gd name="T34" fmla="*/ 4322 w 20000"/>
              <a:gd name="T35" fmla="*/ 8691 h 20000"/>
              <a:gd name="T36" fmla="*/ 5377 w 20000"/>
              <a:gd name="T37" fmla="*/ 8867 h 20000"/>
              <a:gd name="T38" fmla="*/ 6867 w 20000"/>
              <a:gd name="T39" fmla="*/ 9127 h 20000"/>
              <a:gd name="T40" fmla="*/ 8653 w 20000"/>
              <a:gd name="T41" fmla="*/ 8782 h 20000"/>
              <a:gd name="T42" fmla="*/ 7755 w 20000"/>
              <a:gd name="T43" fmla="*/ 9909 h 20000"/>
              <a:gd name="T44" fmla="*/ 8959 w 20000"/>
              <a:gd name="T45" fmla="*/ 10691 h 20000"/>
              <a:gd name="T46" fmla="*/ 8505 w 20000"/>
              <a:gd name="T47" fmla="*/ 11648 h 20000"/>
              <a:gd name="T48" fmla="*/ 8199 w 20000"/>
              <a:gd name="T49" fmla="*/ 12339 h 20000"/>
              <a:gd name="T50" fmla="*/ 6561 w 20000"/>
              <a:gd name="T51" fmla="*/ 12430 h 20000"/>
              <a:gd name="T52" fmla="*/ 4776 w 20000"/>
              <a:gd name="T53" fmla="*/ 12170 h 20000"/>
              <a:gd name="T54" fmla="*/ 4924 w 20000"/>
              <a:gd name="T55" fmla="*/ 13036 h 20000"/>
              <a:gd name="T56" fmla="*/ 5220 w 20000"/>
              <a:gd name="T57" fmla="*/ 13388 h 20000"/>
              <a:gd name="T58" fmla="*/ 5072 w 20000"/>
              <a:gd name="T59" fmla="*/ 14776 h 20000"/>
              <a:gd name="T60" fmla="*/ 2240 w 20000"/>
              <a:gd name="T61" fmla="*/ 15818 h 20000"/>
              <a:gd name="T62" fmla="*/ 4776 w 20000"/>
              <a:gd name="T63" fmla="*/ 16255 h 20000"/>
              <a:gd name="T64" fmla="*/ 6117 w 20000"/>
              <a:gd name="T65" fmla="*/ 17121 h 20000"/>
              <a:gd name="T66" fmla="*/ 8653 w 20000"/>
              <a:gd name="T67" fmla="*/ 16600 h 20000"/>
              <a:gd name="T68" fmla="*/ 7449 w 20000"/>
              <a:gd name="T69" fmla="*/ 17388 h 20000"/>
              <a:gd name="T70" fmla="*/ 4618 w 20000"/>
              <a:gd name="T71" fmla="*/ 17558 h 20000"/>
              <a:gd name="T72" fmla="*/ 1796 w 20000"/>
              <a:gd name="T73" fmla="*/ 18861 h 20000"/>
              <a:gd name="T74" fmla="*/ 1036 w 20000"/>
              <a:gd name="T75" fmla="*/ 19994 h 20000"/>
              <a:gd name="T76" fmla="*/ 4776 w 20000"/>
              <a:gd name="T77" fmla="*/ 19739 h 20000"/>
              <a:gd name="T78" fmla="*/ 8357 w 20000"/>
              <a:gd name="T79" fmla="*/ 19218 h 20000"/>
              <a:gd name="T80" fmla="*/ 10883 w 20000"/>
              <a:gd name="T81" fmla="*/ 18945 h 20000"/>
              <a:gd name="T82" fmla="*/ 13577 w 20000"/>
              <a:gd name="T83" fmla="*/ 19036 h 20000"/>
              <a:gd name="T84" fmla="*/ 17306 w 20000"/>
              <a:gd name="T85" fmla="*/ 18945 h 20000"/>
              <a:gd name="T86" fmla="*/ 18352 w 20000"/>
              <a:gd name="T87" fmla="*/ 17733 h 20000"/>
              <a:gd name="T88" fmla="*/ 17444 w 20000"/>
              <a:gd name="T89" fmla="*/ 17388 h 20000"/>
              <a:gd name="T90" fmla="*/ 19990 w 20000"/>
              <a:gd name="T91" fmla="*/ 15212 h 20000"/>
              <a:gd name="T92" fmla="*/ 17010 w 20000"/>
              <a:gd name="T93" fmla="*/ 14085 h 20000"/>
              <a:gd name="T94" fmla="*/ 16260 w 20000"/>
              <a:gd name="T95" fmla="*/ 13036 h 20000"/>
              <a:gd name="T96" fmla="*/ 15668 w 20000"/>
              <a:gd name="T97" fmla="*/ 11564 h 20000"/>
              <a:gd name="T98" fmla="*/ 13577 w 20000"/>
              <a:gd name="T99" fmla="*/ 10000 h 20000"/>
              <a:gd name="T100" fmla="*/ 12235 w 20000"/>
              <a:gd name="T101" fmla="*/ 7127 h 20000"/>
              <a:gd name="T102" fmla="*/ 9541 w 20000"/>
              <a:gd name="T103" fmla="*/ 6339 h 20000"/>
              <a:gd name="T104" fmla="*/ 10291 w 20000"/>
              <a:gd name="T105" fmla="*/ 5473 h 20000"/>
              <a:gd name="T106" fmla="*/ 11939 w 20000"/>
              <a:gd name="T107" fmla="*/ 4697 h 20000"/>
              <a:gd name="T108" fmla="*/ 13123 w 20000"/>
              <a:gd name="T109" fmla="*/ 2600 h 20000"/>
              <a:gd name="T110" fmla="*/ 8653 w 20000"/>
              <a:gd name="T111" fmla="*/ 2600 h 20000"/>
              <a:gd name="T112" fmla="*/ 8801 w 20000"/>
              <a:gd name="T113" fmla="*/ 1733 h 20000"/>
              <a:gd name="T114" fmla="*/ 11485 w 20000"/>
              <a:gd name="T115" fmla="*/ 43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00" h="20000">
                <a:moveTo>
                  <a:pt x="11485" y="430"/>
                </a:moveTo>
                <a:lnTo>
                  <a:pt x="11031" y="176"/>
                </a:lnTo>
                <a:lnTo>
                  <a:pt x="10745" y="176"/>
                </a:lnTo>
                <a:lnTo>
                  <a:pt x="10597" y="176"/>
                </a:lnTo>
                <a:lnTo>
                  <a:pt x="10291" y="255"/>
                </a:lnTo>
                <a:lnTo>
                  <a:pt x="9995" y="176"/>
                </a:lnTo>
                <a:lnTo>
                  <a:pt x="9541" y="255"/>
                </a:lnTo>
                <a:lnTo>
                  <a:pt x="9245" y="255"/>
                </a:lnTo>
                <a:lnTo>
                  <a:pt x="8959" y="255"/>
                </a:lnTo>
                <a:lnTo>
                  <a:pt x="8653" y="255"/>
                </a:lnTo>
                <a:lnTo>
                  <a:pt x="8505" y="255"/>
                </a:lnTo>
                <a:lnTo>
                  <a:pt x="8199" y="430"/>
                </a:lnTo>
                <a:lnTo>
                  <a:pt x="8051" y="430"/>
                </a:lnTo>
                <a:lnTo>
                  <a:pt x="8199" y="255"/>
                </a:lnTo>
                <a:lnTo>
                  <a:pt x="8051" y="176"/>
                </a:lnTo>
                <a:lnTo>
                  <a:pt x="7755" y="176"/>
                </a:lnTo>
                <a:lnTo>
                  <a:pt x="7607" y="345"/>
                </a:lnTo>
                <a:lnTo>
                  <a:pt x="7449" y="345"/>
                </a:lnTo>
                <a:lnTo>
                  <a:pt x="7449" y="176"/>
                </a:lnTo>
                <a:lnTo>
                  <a:pt x="7311" y="85"/>
                </a:lnTo>
                <a:lnTo>
                  <a:pt x="7163" y="0"/>
                </a:lnTo>
                <a:lnTo>
                  <a:pt x="7015" y="85"/>
                </a:lnTo>
                <a:lnTo>
                  <a:pt x="6867" y="176"/>
                </a:lnTo>
                <a:lnTo>
                  <a:pt x="7015" y="345"/>
                </a:lnTo>
                <a:lnTo>
                  <a:pt x="6867" y="430"/>
                </a:lnTo>
                <a:lnTo>
                  <a:pt x="6709" y="521"/>
                </a:lnTo>
                <a:lnTo>
                  <a:pt x="6561" y="612"/>
                </a:lnTo>
                <a:lnTo>
                  <a:pt x="6867" y="691"/>
                </a:lnTo>
                <a:lnTo>
                  <a:pt x="7015" y="776"/>
                </a:lnTo>
                <a:lnTo>
                  <a:pt x="6709" y="776"/>
                </a:lnTo>
                <a:lnTo>
                  <a:pt x="6265" y="776"/>
                </a:lnTo>
                <a:lnTo>
                  <a:pt x="6117" y="867"/>
                </a:lnTo>
                <a:lnTo>
                  <a:pt x="6117" y="1042"/>
                </a:lnTo>
                <a:lnTo>
                  <a:pt x="6117" y="1133"/>
                </a:lnTo>
                <a:lnTo>
                  <a:pt x="5960" y="1133"/>
                </a:lnTo>
                <a:lnTo>
                  <a:pt x="5960" y="1303"/>
                </a:lnTo>
                <a:lnTo>
                  <a:pt x="6117" y="1303"/>
                </a:lnTo>
                <a:lnTo>
                  <a:pt x="6265" y="1479"/>
                </a:lnTo>
                <a:lnTo>
                  <a:pt x="6265" y="1570"/>
                </a:lnTo>
                <a:lnTo>
                  <a:pt x="6117" y="1570"/>
                </a:lnTo>
                <a:lnTo>
                  <a:pt x="5812" y="1570"/>
                </a:lnTo>
                <a:lnTo>
                  <a:pt x="5673" y="1642"/>
                </a:lnTo>
                <a:lnTo>
                  <a:pt x="5525" y="1570"/>
                </a:lnTo>
                <a:lnTo>
                  <a:pt x="5377" y="1388"/>
                </a:lnTo>
                <a:lnTo>
                  <a:pt x="5377" y="1570"/>
                </a:lnTo>
                <a:lnTo>
                  <a:pt x="5525" y="1733"/>
                </a:lnTo>
                <a:lnTo>
                  <a:pt x="5377" y="1824"/>
                </a:lnTo>
                <a:lnTo>
                  <a:pt x="5220" y="1733"/>
                </a:lnTo>
                <a:lnTo>
                  <a:pt x="5072" y="1642"/>
                </a:lnTo>
                <a:lnTo>
                  <a:pt x="4924" y="1733"/>
                </a:lnTo>
                <a:lnTo>
                  <a:pt x="4924" y="1824"/>
                </a:lnTo>
                <a:lnTo>
                  <a:pt x="5072" y="1915"/>
                </a:lnTo>
                <a:lnTo>
                  <a:pt x="5220" y="1915"/>
                </a:lnTo>
                <a:lnTo>
                  <a:pt x="5072" y="2000"/>
                </a:lnTo>
                <a:lnTo>
                  <a:pt x="4924" y="2000"/>
                </a:lnTo>
                <a:lnTo>
                  <a:pt x="5072" y="2079"/>
                </a:lnTo>
                <a:lnTo>
                  <a:pt x="5072" y="2170"/>
                </a:lnTo>
                <a:lnTo>
                  <a:pt x="5220" y="2170"/>
                </a:lnTo>
                <a:lnTo>
                  <a:pt x="5377" y="2255"/>
                </a:lnTo>
                <a:lnTo>
                  <a:pt x="5377" y="2345"/>
                </a:lnTo>
                <a:lnTo>
                  <a:pt x="5220" y="2345"/>
                </a:lnTo>
                <a:lnTo>
                  <a:pt x="5072" y="2345"/>
                </a:lnTo>
                <a:lnTo>
                  <a:pt x="4924" y="2345"/>
                </a:lnTo>
                <a:lnTo>
                  <a:pt x="4776" y="2255"/>
                </a:lnTo>
                <a:lnTo>
                  <a:pt x="4618" y="2345"/>
                </a:lnTo>
                <a:lnTo>
                  <a:pt x="4618" y="2436"/>
                </a:lnTo>
                <a:lnTo>
                  <a:pt x="4618" y="2521"/>
                </a:lnTo>
                <a:lnTo>
                  <a:pt x="4618" y="2600"/>
                </a:lnTo>
                <a:lnTo>
                  <a:pt x="4776" y="2600"/>
                </a:lnTo>
                <a:lnTo>
                  <a:pt x="4924" y="2691"/>
                </a:lnTo>
                <a:lnTo>
                  <a:pt x="5072" y="2691"/>
                </a:lnTo>
                <a:lnTo>
                  <a:pt x="5072" y="2782"/>
                </a:lnTo>
                <a:lnTo>
                  <a:pt x="5220" y="2873"/>
                </a:lnTo>
                <a:lnTo>
                  <a:pt x="5220" y="3036"/>
                </a:lnTo>
                <a:lnTo>
                  <a:pt x="5377" y="3127"/>
                </a:lnTo>
                <a:lnTo>
                  <a:pt x="5072" y="2958"/>
                </a:lnTo>
                <a:lnTo>
                  <a:pt x="4924" y="3036"/>
                </a:lnTo>
                <a:lnTo>
                  <a:pt x="4924" y="3212"/>
                </a:lnTo>
                <a:lnTo>
                  <a:pt x="5072" y="3212"/>
                </a:lnTo>
                <a:lnTo>
                  <a:pt x="5220" y="3303"/>
                </a:lnTo>
                <a:lnTo>
                  <a:pt x="5377" y="3394"/>
                </a:lnTo>
                <a:lnTo>
                  <a:pt x="5072" y="3394"/>
                </a:lnTo>
                <a:lnTo>
                  <a:pt x="4924" y="3303"/>
                </a:lnTo>
                <a:lnTo>
                  <a:pt x="4618" y="3303"/>
                </a:lnTo>
                <a:lnTo>
                  <a:pt x="4470" y="3394"/>
                </a:lnTo>
                <a:lnTo>
                  <a:pt x="4322" y="3648"/>
                </a:lnTo>
                <a:lnTo>
                  <a:pt x="4322" y="3830"/>
                </a:lnTo>
                <a:lnTo>
                  <a:pt x="4322" y="3994"/>
                </a:lnTo>
                <a:lnTo>
                  <a:pt x="4036" y="4085"/>
                </a:lnTo>
                <a:lnTo>
                  <a:pt x="3730" y="4085"/>
                </a:lnTo>
                <a:lnTo>
                  <a:pt x="3286" y="4085"/>
                </a:lnTo>
                <a:lnTo>
                  <a:pt x="3434" y="4170"/>
                </a:lnTo>
                <a:lnTo>
                  <a:pt x="3730" y="4261"/>
                </a:lnTo>
                <a:lnTo>
                  <a:pt x="4036" y="4261"/>
                </a:lnTo>
                <a:lnTo>
                  <a:pt x="4184" y="4261"/>
                </a:lnTo>
                <a:lnTo>
                  <a:pt x="4184" y="4430"/>
                </a:lnTo>
                <a:lnTo>
                  <a:pt x="4322" y="4606"/>
                </a:lnTo>
                <a:lnTo>
                  <a:pt x="4322" y="4697"/>
                </a:lnTo>
                <a:lnTo>
                  <a:pt x="4618" y="4606"/>
                </a:lnTo>
                <a:lnTo>
                  <a:pt x="4924" y="4515"/>
                </a:lnTo>
                <a:lnTo>
                  <a:pt x="5072" y="4430"/>
                </a:lnTo>
                <a:lnTo>
                  <a:pt x="5220" y="4345"/>
                </a:lnTo>
                <a:lnTo>
                  <a:pt x="5377" y="4430"/>
                </a:lnTo>
                <a:lnTo>
                  <a:pt x="5220" y="4606"/>
                </a:lnTo>
                <a:lnTo>
                  <a:pt x="5072" y="4697"/>
                </a:lnTo>
                <a:lnTo>
                  <a:pt x="5072" y="4782"/>
                </a:lnTo>
                <a:lnTo>
                  <a:pt x="4776" y="4952"/>
                </a:lnTo>
                <a:lnTo>
                  <a:pt x="4618" y="5042"/>
                </a:lnTo>
                <a:lnTo>
                  <a:pt x="4470" y="5303"/>
                </a:lnTo>
                <a:lnTo>
                  <a:pt x="4470" y="5564"/>
                </a:lnTo>
                <a:lnTo>
                  <a:pt x="4322" y="5733"/>
                </a:lnTo>
                <a:lnTo>
                  <a:pt x="4184" y="5818"/>
                </a:lnTo>
                <a:lnTo>
                  <a:pt x="4036" y="6085"/>
                </a:lnTo>
                <a:lnTo>
                  <a:pt x="4036" y="6170"/>
                </a:lnTo>
                <a:lnTo>
                  <a:pt x="4036" y="6339"/>
                </a:lnTo>
                <a:lnTo>
                  <a:pt x="3878" y="6606"/>
                </a:lnTo>
                <a:lnTo>
                  <a:pt x="3730" y="6776"/>
                </a:lnTo>
                <a:lnTo>
                  <a:pt x="3730" y="7042"/>
                </a:lnTo>
                <a:lnTo>
                  <a:pt x="3582" y="7127"/>
                </a:lnTo>
                <a:lnTo>
                  <a:pt x="3434" y="7297"/>
                </a:lnTo>
                <a:lnTo>
                  <a:pt x="3286" y="7388"/>
                </a:lnTo>
                <a:lnTo>
                  <a:pt x="3286" y="7564"/>
                </a:lnTo>
                <a:lnTo>
                  <a:pt x="3730" y="7564"/>
                </a:lnTo>
                <a:lnTo>
                  <a:pt x="3878" y="7388"/>
                </a:lnTo>
                <a:lnTo>
                  <a:pt x="4036" y="7212"/>
                </a:lnTo>
                <a:lnTo>
                  <a:pt x="4184" y="6958"/>
                </a:lnTo>
                <a:lnTo>
                  <a:pt x="4184" y="6776"/>
                </a:lnTo>
                <a:lnTo>
                  <a:pt x="4470" y="6606"/>
                </a:lnTo>
                <a:lnTo>
                  <a:pt x="4470" y="6521"/>
                </a:lnTo>
                <a:lnTo>
                  <a:pt x="4470" y="6430"/>
                </a:lnTo>
                <a:lnTo>
                  <a:pt x="4470" y="6339"/>
                </a:lnTo>
                <a:lnTo>
                  <a:pt x="4470" y="6085"/>
                </a:lnTo>
                <a:lnTo>
                  <a:pt x="4618" y="6000"/>
                </a:lnTo>
                <a:lnTo>
                  <a:pt x="4776" y="5818"/>
                </a:lnTo>
                <a:lnTo>
                  <a:pt x="5072" y="5733"/>
                </a:lnTo>
                <a:lnTo>
                  <a:pt x="5220" y="5655"/>
                </a:lnTo>
                <a:lnTo>
                  <a:pt x="5220" y="5733"/>
                </a:lnTo>
                <a:lnTo>
                  <a:pt x="5072" y="5909"/>
                </a:lnTo>
                <a:lnTo>
                  <a:pt x="4924" y="6000"/>
                </a:lnTo>
                <a:lnTo>
                  <a:pt x="4776" y="6170"/>
                </a:lnTo>
                <a:lnTo>
                  <a:pt x="4776" y="6339"/>
                </a:lnTo>
                <a:lnTo>
                  <a:pt x="4924" y="6430"/>
                </a:lnTo>
                <a:lnTo>
                  <a:pt x="5072" y="6430"/>
                </a:lnTo>
                <a:lnTo>
                  <a:pt x="5072" y="6261"/>
                </a:lnTo>
                <a:lnTo>
                  <a:pt x="5220" y="6261"/>
                </a:lnTo>
                <a:lnTo>
                  <a:pt x="5220" y="6430"/>
                </a:lnTo>
                <a:lnTo>
                  <a:pt x="5377" y="6430"/>
                </a:lnTo>
                <a:lnTo>
                  <a:pt x="5525" y="6261"/>
                </a:lnTo>
                <a:lnTo>
                  <a:pt x="5525" y="6085"/>
                </a:lnTo>
                <a:lnTo>
                  <a:pt x="5673" y="6085"/>
                </a:lnTo>
                <a:lnTo>
                  <a:pt x="5960" y="5909"/>
                </a:lnTo>
                <a:lnTo>
                  <a:pt x="5960" y="5818"/>
                </a:lnTo>
                <a:lnTo>
                  <a:pt x="5960" y="5909"/>
                </a:lnTo>
                <a:lnTo>
                  <a:pt x="5960" y="6000"/>
                </a:lnTo>
                <a:lnTo>
                  <a:pt x="6117" y="6085"/>
                </a:lnTo>
                <a:lnTo>
                  <a:pt x="6117" y="6261"/>
                </a:lnTo>
                <a:lnTo>
                  <a:pt x="5812" y="6261"/>
                </a:lnTo>
                <a:lnTo>
                  <a:pt x="5812" y="6339"/>
                </a:lnTo>
                <a:lnTo>
                  <a:pt x="5812" y="6430"/>
                </a:lnTo>
                <a:lnTo>
                  <a:pt x="5673" y="6685"/>
                </a:lnTo>
                <a:lnTo>
                  <a:pt x="5673" y="6776"/>
                </a:lnTo>
                <a:lnTo>
                  <a:pt x="5673" y="6958"/>
                </a:lnTo>
                <a:lnTo>
                  <a:pt x="5812" y="7388"/>
                </a:lnTo>
                <a:lnTo>
                  <a:pt x="5673" y="7388"/>
                </a:lnTo>
                <a:lnTo>
                  <a:pt x="5525" y="7479"/>
                </a:lnTo>
                <a:lnTo>
                  <a:pt x="5525" y="7564"/>
                </a:lnTo>
                <a:lnTo>
                  <a:pt x="5377" y="7642"/>
                </a:lnTo>
                <a:lnTo>
                  <a:pt x="5220" y="7824"/>
                </a:lnTo>
                <a:lnTo>
                  <a:pt x="5072" y="7915"/>
                </a:lnTo>
                <a:lnTo>
                  <a:pt x="5072" y="7994"/>
                </a:lnTo>
                <a:lnTo>
                  <a:pt x="4924" y="8085"/>
                </a:lnTo>
                <a:lnTo>
                  <a:pt x="4776" y="8170"/>
                </a:lnTo>
                <a:lnTo>
                  <a:pt x="4776" y="8255"/>
                </a:lnTo>
                <a:lnTo>
                  <a:pt x="4776" y="8345"/>
                </a:lnTo>
                <a:lnTo>
                  <a:pt x="4776" y="8430"/>
                </a:lnTo>
                <a:lnTo>
                  <a:pt x="4618" y="8430"/>
                </a:lnTo>
                <a:lnTo>
                  <a:pt x="4618" y="8345"/>
                </a:lnTo>
                <a:lnTo>
                  <a:pt x="4470" y="8430"/>
                </a:lnTo>
                <a:lnTo>
                  <a:pt x="4322" y="8521"/>
                </a:lnTo>
                <a:lnTo>
                  <a:pt x="4322" y="8691"/>
                </a:lnTo>
                <a:lnTo>
                  <a:pt x="4470" y="8867"/>
                </a:lnTo>
                <a:lnTo>
                  <a:pt x="4618" y="8952"/>
                </a:lnTo>
                <a:lnTo>
                  <a:pt x="4776" y="9127"/>
                </a:lnTo>
                <a:lnTo>
                  <a:pt x="4776" y="9212"/>
                </a:lnTo>
                <a:lnTo>
                  <a:pt x="4924" y="9212"/>
                </a:lnTo>
                <a:lnTo>
                  <a:pt x="4924" y="9127"/>
                </a:lnTo>
                <a:lnTo>
                  <a:pt x="4924" y="8952"/>
                </a:lnTo>
                <a:lnTo>
                  <a:pt x="4924" y="8867"/>
                </a:lnTo>
                <a:lnTo>
                  <a:pt x="5072" y="8782"/>
                </a:lnTo>
                <a:lnTo>
                  <a:pt x="5377" y="8867"/>
                </a:lnTo>
                <a:lnTo>
                  <a:pt x="5525" y="8952"/>
                </a:lnTo>
                <a:lnTo>
                  <a:pt x="5960" y="9127"/>
                </a:lnTo>
                <a:lnTo>
                  <a:pt x="6117" y="9303"/>
                </a:lnTo>
                <a:lnTo>
                  <a:pt x="6117" y="9127"/>
                </a:lnTo>
                <a:lnTo>
                  <a:pt x="6117" y="9042"/>
                </a:lnTo>
                <a:lnTo>
                  <a:pt x="6117" y="8952"/>
                </a:lnTo>
                <a:lnTo>
                  <a:pt x="6265" y="8952"/>
                </a:lnTo>
                <a:lnTo>
                  <a:pt x="6413" y="9042"/>
                </a:lnTo>
                <a:lnTo>
                  <a:pt x="6561" y="9042"/>
                </a:lnTo>
                <a:lnTo>
                  <a:pt x="6867" y="9127"/>
                </a:lnTo>
                <a:lnTo>
                  <a:pt x="7163" y="9042"/>
                </a:lnTo>
                <a:lnTo>
                  <a:pt x="7311" y="9127"/>
                </a:lnTo>
                <a:lnTo>
                  <a:pt x="7607" y="9042"/>
                </a:lnTo>
                <a:lnTo>
                  <a:pt x="7755" y="9042"/>
                </a:lnTo>
                <a:lnTo>
                  <a:pt x="8051" y="8952"/>
                </a:lnTo>
                <a:lnTo>
                  <a:pt x="8051" y="8867"/>
                </a:lnTo>
                <a:lnTo>
                  <a:pt x="8051" y="8782"/>
                </a:lnTo>
                <a:lnTo>
                  <a:pt x="8357" y="8782"/>
                </a:lnTo>
                <a:lnTo>
                  <a:pt x="8505" y="8782"/>
                </a:lnTo>
                <a:lnTo>
                  <a:pt x="8653" y="8782"/>
                </a:lnTo>
                <a:lnTo>
                  <a:pt x="8801" y="8782"/>
                </a:lnTo>
                <a:lnTo>
                  <a:pt x="9107" y="8867"/>
                </a:lnTo>
                <a:lnTo>
                  <a:pt x="9107" y="8952"/>
                </a:lnTo>
                <a:lnTo>
                  <a:pt x="8959" y="8867"/>
                </a:lnTo>
                <a:lnTo>
                  <a:pt x="8801" y="8952"/>
                </a:lnTo>
                <a:lnTo>
                  <a:pt x="8505" y="9127"/>
                </a:lnTo>
                <a:lnTo>
                  <a:pt x="8357" y="9303"/>
                </a:lnTo>
                <a:lnTo>
                  <a:pt x="7903" y="9558"/>
                </a:lnTo>
                <a:lnTo>
                  <a:pt x="7755" y="9739"/>
                </a:lnTo>
                <a:lnTo>
                  <a:pt x="7755" y="9909"/>
                </a:lnTo>
                <a:lnTo>
                  <a:pt x="7755" y="10085"/>
                </a:lnTo>
                <a:lnTo>
                  <a:pt x="7903" y="10255"/>
                </a:lnTo>
                <a:lnTo>
                  <a:pt x="8051" y="10345"/>
                </a:lnTo>
                <a:lnTo>
                  <a:pt x="8199" y="10515"/>
                </a:lnTo>
                <a:lnTo>
                  <a:pt x="8357" y="10691"/>
                </a:lnTo>
                <a:lnTo>
                  <a:pt x="8357" y="10776"/>
                </a:lnTo>
                <a:lnTo>
                  <a:pt x="8505" y="10952"/>
                </a:lnTo>
                <a:lnTo>
                  <a:pt x="8653" y="10867"/>
                </a:lnTo>
                <a:lnTo>
                  <a:pt x="8801" y="10776"/>
                </a:lnTo>
                <a:lnTo>
                  <a:pt x="8959" y="10691"/>
                </a:lnTo>
                <a:lnTo>
                  <a:pt x="9107" y="10776"/>
                </a:lnTo>
                <a:lnTo>
                  <a:pt x="9245" y="10952"/>
                </a:lnTo>
                <a:lnTo>
                  <a:pt x="9107" y="11042"/>
                </a:lnTo>
                <a:lnTo>
                  <a:pt x="9107" y="11127"/>
                </a:lnTo>
                <a:lnTo>
                  <a:pt x="9107" y="11212"/>
                </a:lnTo>
                <a:lnTo>
                  <a:pt x="8959" y="11303"/>
                </a:lnTo>
                <a:lnTo>
                  <a:pt x="8801" y="11303"/>
                </a:lnTo>
                <a:lnTo>
                  <a:pt x="8653" y="11382"/>
                </a:lnTo>
                <a:lnTo>
                  <a:pt x="8505" y="11564"/>
                </a:lnTo>
                <a:lnTo>
                  <a:pt x="8505" y="11648"/>
                </a:lnTo>
                <a:lnTo>
                  <a:pt x="8653" y="11648"/>
                </a:lnTo>
                <a:lnTo>
                  <a:pt x="8801" y="11733"/>
                </a:lnTo>
                <a:lnTo>
                  <a:pt x="8959" y="11733"/>
                </a:lnTo>
                <a:lnTo>
                  <a:pt x="9107" y="11733"/>
                </a:lnTo>
                <a:lnTo>
                  <a:pt x="8801" y="11824"/>
                </a:lnTo>
                <a:lnTo>
                  <a:pt x="8653" y="11909"/>
                </a:lnTo>
                <a:lnTo>
                  <a:pt x="8505" y="12079"/>
                </a:lnTo>
                <a:lnTo>
                  <a:pt x="8505" y="12261"/>
                </a:lnTo>
                <a:lnTo>
                  <a:pt x="8357" y="12339"/>
                </a:lnTo>
                <a:lnTo>
                  <a:pt x="8199" y="12339"/>
                </a:lnTo>
                <a:lnTo>
                  <a:pt x="8199" y="12430"/>
                </a:lnTo>
                <a:lnTo>
                  <a:pt x="8199" y="12606"/>
                </a:lnTo>
                <a:lnTo>
                  <a:pt x="8199" y="12691"/>
                </a:lnTo>
                <a:lnTo>
                  <a:pt x="8199" y="12867"/>
                </a:lnTo>
                <a:lnTo>
                  <a:pt x="8051" y="12782"/>
                </a:lnTo>
                <a:lnTo>
                  <a:pt x="7755" y="12515"/>
                </a:lnTo>
                <a:lnTo>
                  <a:pt x="7607" y="12430"/>
                </a:lnTo>
                <a:lnTo>
                  <a:pt x="7163" y="12515"/>
                </a:lnTo>
                <a:lnTo>
                  <a:pt x="6867" y="12515"/>
                </a:lnTo>
                <a:lnTo>
                  <a:pt x="6561" y="12430"/>
                </a:lnTo>
                <a:lnTo>
                  <a:pt x="6413" y="12515"/>
                </a:lnTo>
                <a:lnTo>
                  <a:pt x="5960" y="12606"/>
                </a:lnTo>
                <a:lnTo>
                  <a:pt x="5812" y="12606"/>
                </a:lnTo>
                <a:lnTo>
                  <a:pt x="5960" y="12430"/>
                </a:lnTo>
                <a:lnTo>
                  <a:pt x="5673" y="12430"/>
                </a:lnTo>
                <a:lnTo>
                  <a:pt x="5525" y="12261"/>
                </a:lnTo>
                <a:lnTo>
                  <a:pt x="5525" y="12170"/>
                </a:lnTo>
                <a:lnTo>
                  <a:pt x="5220" y="12079"/>
                </a:lnTo>
                <a:lnTo>
                  <a:pt x="4924" y="12079"/>
                </a:lnTo>
                <a:lnTo>
                  <a:pt x="4776" y="12170"/>
                </a:lnTo>
                <a:lnTo>
                  <a:pt x="4618" y="12261"/>
                </a:lnTo>
                <a:lnTo>
                  <a:pt x="4470" y="12430"/>
                </a:lnTo>
                <a:lnTo>
                  <a:pt x="4776" y="12606"/>
                </a:lnTo>
                <a:lnTo>
                  <a:pt x="4776" y="12691"/>
                </a:lnTo>
                <a:lnTo>
                  <a:pt x="4924" y="12782"/>
                </a:lnTo>
                <a:lnTo>
                  <a:pt x="5072" y="12782"/>
                </a:lnTo>
                <a:lnTo>
                  <a:pt x="5220" y="12782"/>
                </a:lnTo>
                <a:lnTo>
                  <a:pt x="5220" y="12867"/>
                </a:lnTo>
                <a:lnTo>
                  <a:pt x="5072" y="12952"/>
                </a:lnTo>
                <a:lnTo>
                  <a:pt x="4924" y="13036"/>
                </a:lnTo>
                <a:lnTo>
                  <a:pt x="4776" y="13127"/>
                </a:lnTo>
                <a:lnTo>
                  <a:pt x="4470" y="13218"/>
                </a:lnTo>
                <a:lnTo>
                  <a:pt x="4322" y="13297"/>
                </a:lnTo>
                <a:lnTo>
                  <a:pt x="4184" y="13297"/>
                </a:lnTo>
                <a:lnTo>
                  <a:pt x="4036" y="13473"/>
                </a:lnTo>
                <a:lnTo>
                  <a:pt x="4322" y="13473"/>
                </a:lnTo>
                <a:lnTo>
                  <a:pt x="4470" y="13564"/>
                </a:lnTo>
                <a:lnTo>
                  <a:pt x="4776" y="13473"/>
                </a:lnTo>
                <a:lnTo>
                  <a:pt x="4924" y="13473"/>
                </a:lnTo>
                <a:lnTo>
                  <a:pt x="5220" y="13388"/>
                </a:lnTo>
                <a:lnTo>
                  <a:pt x="5377" y="13388"/>
                </a:lnTo>
                <a:lnTo>
                  <a:pt x="5525" y="13388"/>
                </a:lnTo>
                <a:lnTo>
                  <a:pt x="5525" y="13564"/>
                </a:lnTo>
                <a:lnTo>
                  <a:pt x="5525" y="13733"/>
                </a:lnTo>
                <a:lnTo>
                  <a:pt x="5673" y="13824"/>
                </a:lnTo>
                <a:lnTo>
                  <a:pt x="5525" y="13903"/>
                </a:lnTo>
                <a:lnTo>
                  <a:pt x="5377" y="14085"/>
                </a:lnTo>
                <a:lnTo>
                  <a:pt x="5377" y="14255"/>
                </a:lnTo>
                <a:lnTo>
                  <a:pt x="5220" y="14606"/>
                </a:lnTo>
                <a:lnTo>
                  <a:pt x="5072" y="14776"/>
                </a:lnTo>
                <a:lnTo>
                  <a:pt x="4618" y="14952"/>
                </a:lnTo>
                <a:lnTo>
                  <a:pt x="4184" y="15042"/>
                </a:lnTo>
                <a:lnTo>
                  <a:pt x="3730" y="15133"/>
                </a:lnTo>
                <a:lnTo>
                  <a:pt x="3434" y="15297"/>
                </a:lnTo>
                <a:lnTo>
                  <a:pt x="2980" y="15388"/>
                </a:lnTo>
                <a:lnTo>
                  <a:pt x="2546" y="15473"/>
                </a:lnTo>
                <a:lnTo>
                  <a:pt x="2240" y="15473"/>
                </a:lnTo>
                <a:lnTo>
                  <a:pt x="2388" y="15564"/>
                </a:lnTo>
                <a:lnTo>
                  <a:pt x="2546" y="15733"/>
                </a:lnTo>
                <a:lnTo>
                  <a:pt x="2240" y="15818"/>
                </a:lnTo>
                <a:lnTo>
                  <a:pt x="2240" y="16079"/>
                </a:lnTo>
                <a:lnTo>
                  <a:pt x="2684" y="16255"/>
                </a:lnTo>
                <a:lnTo>
                  <a:pt x="3128" y="16079"/>
                </a:lnTo>
                <a:lnTo>
                  <a:pt x="3434" y="16079"/>
                </a:lnTo>
                <a:lnTo>
                  <a:pt x="3730" y="16000"/>
                </a:lnTo>
                <a:lnTo>
                  <a:pt x="4036" y="16000"/>
                </a:lnTo>
                <a:lnTo>
                  <a:pt x="4322" y="16079"/>
                </a:lnTo>
                <a:lnTo>
                  <a:pt x="4470" y="16164"/>
                </a:lnTo>
                <a:lnTo>
                  <a:pt x="4618" y="16164"/>
                </a:lnTo>
                <a:lnTo>
                  <a:pt x="4776" y="16255"/>
                </a:lnTo>
                <a:lnTo>
                  <a:pt x="4618" y="16255"/>
                </a:lnTo>
                <a:lnTo>
                  <a:pt x="4470" y="16430"/>
                </a:lnTo>
                <a:lnTo>
                  <a:pt x="4470" y="16521"/>
                </a:lnTo>
                <a:lnTo>
                  <a:pt x="4618" y="16600"/>
                </a:lnTo>
                <a:lnTo>
                  <a:pt x="4924" y="16600"/>
                </a:lnTo>
                <a:lnTo>
                  <a:pt x="5220" y="16600"/>
                </a:lnTo>
                <a:lnTo>
                  <a:pt x="5525" y="16691"/>
                </a:lnTo>
                <a:lnTo>
                  <a:pt x="5673" y="16867"/>
                </a:lnTo>
                <a:lnTo>
                  <a:pt x="5812" y="17036"/>
                </a:lnTo>
                <a:lnTo>
                  <a:pt x="6117" y="17121"/>
                </a:lnTo>
                <a:lnTo>
                  <a:pt x="6413" y="17212"/>
                </a:lnTo>
                <a:lnTo>
                  <a:pt x="6709" y="17121"/>
                </a:lnTo>
                <a:lnTo>
                  <a:pt x="6867" y="17121"/>
                </a:lnTo>
                <a:lnTo>
                  <a:pt x="7015" y="17121"/>
                </a:lnTo>
                <a:lnTo>
                  <a:pt x="7311" y="17036"/>
                </a:lnTo>
                <a:lnTo>
                  <a:pt x="7607" y="16958"/>
                </a:lnTo>
                <a:lnTo>
                  <a:pt x="7903" y="16958"/>
                </a:lnTo>
                <a:lnTo>
                  <a:pt x="8051" y="16867"/>
                </a:lnTo>
                <a:lnTo>
                  <a:pt x="8357" y="16776"/>
                </a:lnTo>
                <a:lnTo>
                  <a:pt x="8653" y="16600"/>
                </a:lnTo>
                <a:lnTo>
                  <a:pt x="8801" y="16521"/>
                </a:lnTo>
                <a:lnTo>
                  <a:pt x="9107" y="16430"/>
                </a:lnTo>
                <a:lnTo>
                  <a:pt x="8959" y="16600"/>
                </a:lnTo>
                <a:lnTo>
                  <a:pt x="8801" y="16691"/>
                </a:lnTo>
                <a:lnTo>
                  <a:pt x="8653" y="16776"/>
                </a:lnTo>
                <a:lnTo>
                  <a:pt x="8357" y="16958"/>
                </a:lnTo>
                <a:lnTo>
                  <a:pt x="8051" y="17036"/>
                </a:lnTo>
                <a:lnTo>
                  <a:pt x="7607" y="17121"/>
                </a:lnTo>
                <a:lnTo>
                  <a:pt x="7449" y="17303"/>
                </a:lnTo>
                <a:lnTo>
                  <a:pt x="7449" y="17388"/>
                </a:lnTo>
                <a:lnTo>
                  <a:pt x="7311" y="17648"/>
                </a:lnTo>
                <a:lnTo>
                  <a:pt x="7015" y="17648"/>
                </a:lnTo>
                <a:lnTo>
                  <a:pt x="6413" y="17473"/>
                </a:lnTo>
                <a:lnTo>
                  <a:pt x="6117" y="17473"/>
                </a:lnTo>
                <a:lnTo>
                  <a:pt x="5377" y="17303"/>
                </a:lnTo>
                <a:lnTo>
                  <a:pt x="5072" y="17473"/>
                </a:lnTo>
                <a:lnTo>
                  <a:pt x="4618" y="17388"/>
                </a:lnTo>
                <a:lnTo>
                  <a:pt x="4322" y="17388"/>
                </a:lnTo>
                <a:lnTo>
                  <a:pt x="4322" y="17558"/>
                </a:lnTo>
                <a:lnTo>
                  <a:pt x="4618" y="17558"/>
                </a:lnTo>
                <a:lnTo>
                  <a:pt x="4618" y="17733"/>
                </a:lnTo>
                <a:lnTo>
                  <a:pt x="4322" y="17824"/>
                </a:lnTo>
                <a:lnTo>
                  <a:pt x="3878" y="17733"/>
                </a:lnTo>
                <a:lnTo>
                  <a:pt x="3582" y="17648"/>
                </a:lnTo>
                <a:lnTo>
                  <a:pt x="3434" y="17824"/>
                </a:lnTo>
                <a:lnTo>
                  <a:pt x="3286" y="18079"/>
                </a:lnTo>
                <a:lnTo>
                  <a:pt x="3128" y="18345"/>
                </a:lnTo>
                <a:lnTo>
                  <a:pt x="2546" y="18424"/>
                </a:lnTo>
                <a:lnTo>
                  <a:pt x="2240" y="18600"/>
                </a:lnTo>
                <a:lnTo>
                  <a:pt x="1796" y="18861"/>
                </a:lnTo>
                <a:lnTo>
                  <a:pt x="1194" y="19127"/>
                </a:lnTo>
                <a:lnTo>
                  <a:pt x="888" y="19218"/>
                </a:lnTo>
                <a:lnTo>
                  <a:pt x="602" y="19303"/>
                </a:lnTo>
                <a:lnTo>
                  <a:pt x="148" y="19382"/>
                </a:lnTo>
                <a:lnTo>
                  <a:pt x="0" y="19558"/>
                </a:lnTo>
                <a:lnTo>
                  <a:pt x="0" y="19648"/>
                </a:lnTo>
                <a:lnTo>
                  <a:pt x="296" y="19648"/>
                </a:lnTo>
                <a:lnTo>
                  <a:pt x="602" y="19558"/>
                </a:lnTo>
                <a:lnTo>
                  <a:pt x="888" y="19739"/>
                </a:lnTo>
                <a:lnTo>
                  <a:pt x="1036" y="19994"/>
                </a:lnTo>
                <a:lnTo>
                  <a:pt x="1342" y="19994"/>
                </a:lnTo>
                <a:lnTo>
                  <a:pt x="1638" y="19818"/>
                </a:lnTo>
                <a:lnTo>
                  <a:pt x="1796" y="19558"/>
                </a:lnTo>
                <a:lnTo>
                  <a:pt x="2240" y="19558"/>
                </a:lnTo>
                <a:lnTo>
                  <a:pt x="2546" y="19303"/>
                </a:lnTo>
                <a:lnTo>
                  <a:pt x="2980" y="19303"/>
                </a:lnTo>
                <a:lnTo>
                  <a:pt x="3582" y="19303"/>
                </a:lnTo>
                <a:lnTo>
                  <a:pt x="4036" y="19303"/>
                </a:lnTo>
                <a:lnTo>
                  <a:pt x="4322" y="19473"/>
                </a:lnTo>
                <a:lnTo>
                  <a:pt x="4776" y="19739"/>
                </a:lnTo>
                <a:lnTo>
                  <a:pt x="5220" y="19818"/>
                </a:lnTo>
                <a:lnTo>
                  <a:pt x="5525" y="19558"/>
                </a:lnTo>
                <a:lnTo>
                  <a:pt x="5812" y="19382"/>
                </a:lnTo>
                <a:lnTo>
                  <a:pt x="5960" y="19127"/>
                </a:lnTo>
                <a:lnTo>
                  <a:pt x="6265" y="18945"/>
                </a:lnTo>
                <a:lnTo>
                  <a:pt x="6867" y="18861"/>
                </a:lnTo>
                <a:lnTo>
                  <a:pt x="7449" y="18782"/>
                </a:lnTo>
                <a:lnTo>
                  <a:pt x="7755" y="18861"/>
                </a:lnTo>
                <a:lnTo>
                  <a:pt x="8199" y="19127"/>
                </a:lnTo>
                <a:lnTo>
                  <a:pt x="8357" y="19218"/>
                </a:lnTo>
                <a:lnTo>
                  <a:pt x="8653" y="19218"/>
                </a:lnTo>
                <a:lnTo>
                  <a:pt x="8653" y="19036"/>
                </a:lnTo>
                <a:lnTo>
                  <a:pt x="9245" y="19218"/>
                </a:lnTo>
                <a:lnTo>
                  <a:pt x="9541" y="19303"/>
                </a:lnTo>
                <a:lnTo>
                  <a:pt x="9847" y="19218"/>
                </a:lnTo>
                <a:lnTo>
                  <a:pt x="9393" y="18945"/>
                </a:lnTo>
                <a:lnTo>
                  <a:pt x="9699" y="18945"/>
                </a:lnTo>
                <a:lnTo>
                  <a:pt x="10143" y="18945"/>
                </a:lnTo>
                <a:lnTo>
                  <a:pt x="10449" y="18945"/>
                </a:lnTo>
                <a:lnTo>
                  <a:pt x="10883" y="18945"/>
                </a:lnTo>
                <a:lnTo>
                  <a:pt x="11189" y="18945"/>
                </a:lnTo>
                <a:lnTo>
                  <a:pt x="11337" y="18861"/>
                </a:lnTo>
                <a:lnTo>
                  <a:pt x="11189" y="18691"/>
                </a:lnTo>
                <a:lnTo>
                  <a:pt x="11485" y="18782"/>
                </a:lnTo>
                <a:lnTo>
                  <a:pt x="11791" y="18861"/>
                </a:lnTo>
                <a:lnTo>
                  <a:pt x="12087" y="18945"/>
                </a:lnTo>
                <a:lnTo>
                  <a:pt x="12541" y="19036"/>
                </a:lnTo>
                <a:lnTo>
                  <a:pt x="12827" y="19127"/>
                </a:lnTo>
                <a:lnTo>
                  <a:pt x="13281" y="19036"/>
                </a:lnTo>
                <a:lnTo>
                  <a:pt x="13577" y="19036"/>
                </a:lnTo>
                <a:lnTo>
                  <a:pt x="13873" y="19127"/>
                </a:lnTo>
                <a:lnTo>
                  <a:pt x="14317" y="19127"/>
                </a:lnTo>
                <a:lnTo>
                  <a:pt x="14771" y="19218"/>
                </a:lnTo>
                <a:lnTo>
                  <a:pt x="15215" y="19303"/>
                </a:lnTo>
                <a:lnTo>
                  <a:pt x="15520" y="19303"/>
                </a:lnTo>
                <a:lnTo>
                  <a:pt x="15955" y="19218"/>
                </a:lnTo>
                <a:lnTo>
                  <a:pt x="16112" y="19218"/>
                </a:lnTo>
                <a:lnTo>
                  <a:pt x="16556" y="19127"/>
                </a:lnTo>
                <a:lnTo>
                  <a:pt x="16862" y="19036"/>
                </a:lnTo>
                <a:lnTo>
                  <a:pt x="17306" y="18945"/>
                </a:lnTo>
                <a:lnTo>
                  <a:pt x="17306" y="18861"/>
                </a:lnTo>
                <a:lnTo>
                  <a:pt x="17444" y="18782"/>
                </a:lnTo>
                <a:lnTo>
                  <a:pt x="17750" y="18782"/>
                </a:lnTo>
                <a:lnTo>
                  <a:pt x="18194" y="18600"/>
                </a:lnTo>
                <a:lnTo>
                  <a:pt x="18500" y="18424"/>
                </a:lnTo>
                <a:lnTo>
                  <a:pt x="18648" y="18261"/>
                </a:lnTo>
                <a:lnTo>
                  <a:pt x="18648" y="18170"/>
                </a:lnTo>
                <a:lnTo>
                  <a:pt x="18796" y="17915"/>
                </a:lnTo>
                <a:lnTo>
                  <a:pt x="18796" y="17733"/>
                </a:lnTo>
                <a:lnTo>
                  <a:pt x="18352" y="17733"/>
                </a:lnTo>
                <a:lnTo>
                  <a:pt x="17898" y="17733"/>
                </a:lnTo>
                <a:lnTo>
                  <a:pt x="17444" y="17648"/>
                </a:lnTo>
                <a:lnTo>
                  <a:pt x="17158" y="17648"/>
                </a:lnTo>
                <a:lnTo>
                  <a:pt x="16704" y="17648"/>
                </a:lnTo>
                <a:lnTo>
                  <a:pt x="16408" y="17648"/>
                </a:lnTo>
                <a:lnTo>
                  <a:pt x="16112" y="17558"/>
                </a:lnTo>
                <a:lnTo>
                  <a:pt x="16260" y="17473"/>
                </a:lnTo>
                <a:lnTo>
                  <a:pt x="16704" y="17473"/>
                </a:lnTo>
                <a:lnTo>
                  <a:pt x="17010" y="17473"/>
                </a:lnTo>
                <a:lnTo>
                  <a:pt x="17444" y="17388"/>
                </a:lnTo>
                <a:lnTo>
                  <a:pt x="17444" y="17212"/>
                </a:lnTo>
                <a:lnTo>
                  <a:pt x="17602" y="17036"/>
                </a:lnTo>
                <a:lnTo>
                  <a:pt x="17898" y="17036"/>
                </a:lnTo>
                <a:lnTo>
                  <a:pt x="18352" y="16776"/>
                </a:lnTo>
                <a:lnTo>
                  <a:pt x="18648" y="16600"/>
                </a:lnTo>
                <a:lnTo>
                  <a:pt x="19102" y="16345"/>
                </a:lnTo>
                <a:lnTo>
                  <a:pt x="19240" y="16164"/>
                </a:lnTo>
                <a:lnTo>
                  <a:pt x="19388" y="15733"/>
                </a:lnTo>
                <a:lnTo>
                  <a:pt x="19842" y="15388"/>
                </a:lnTo>
                <a:lnTo>
                  <a:pt x="19990" y="15212"/>
                </a:lnTo>
                <a:lnTo>
                  <a:pt x="19842" y="15133"/>
                </a:lnTo>
                <a:lnTo>
                  <a:pt x="19842" y="14861"/>
                </a:lnTo>
                <a:lnTo>
                  <a:pt x="19694" y="14606"/>
                </a:lnTo>
                <a:lnTo>
                  <a:pt x="19388" y="14430"/>
                </a:lnTo>
                <a:lnTo>
                  <a:pt x="19102" y="14339"/>
                </a:lnTo>
                <a:lnTo>
                  <a:pt x="18796" y="14255"/>
                </a:lnTo>
                <a:lnTo>
                  <a:pt x="18194" y="14176"/>
                </a:lnTo>
                <a:lnTo>
                  <a:pt x="17602" y="14085"/>
                </a:lnTo>
                <a:lnTo>
                  <a:pt x="17306" y="13994"/>
                </a:lnTo>
                <a:lnTo>
                  <a:pt x="17010" y="14085"/>
                </a:lnTo>
                <a:lnTo>
                  <a:pt x="16704" y="14176"/>
                </a:lnTo>
                <a:lnTo>
                  <a:pt x="16556" y="14339"/>
                </a:lnTo>
                <a:lnTo>
                  <a:pt x="16260" y="14430"/>
                </a:lnTo>
                <a:lnTo>
                  <a:pt x="15955" y="14339"/>
                </a:lnTo>
                <a:lnTo>
                  <a:pt x="15807" y="14255"/>
                </a:lnTo>
                <a:lnTo>
                  <a:pt x="15955" y="13994"/>
                </a:lnTo>
                <a:lnTo>
                  <a:pt x="16260" y="13824"/>
                </a:lnTo>
                <a:lnTo>
                  <a:pt x="16556" y="13564"/>
                </a:lnTo>
                <a:lnTo>
                  <a:pt x="16260" y="13388"/>
                </a:lnTo>
                <a:lnTo>
                  <a:pt x="16260" y="13036"/>
                </a:lnTo>
                <a:lnTo>
                  <a:pt x="16112" y="12782"/>
                </a:lnTo>
                <a:lnTo>
                  <a:pt x="15668" y="12691"/>
                </a:lnTo>
                <a:lnTo>
                  <a:pt x="15520" y="12430"/>
                </a:lnTo>
                <a:lnTo>
                  <a:pt x="15067" y="12261"/>
                </a:lnTo>
                <a:lnTo>
                  <a:pt x="14919" y="12261"/>
                </a:lnTo>
                <a:lnTo>
                  <a:pt x="15067" y="12170"/>
                </a:lnTo>
                <a:lnTo>
                  <a:pt x="15520" y="12170"/>
                </a:lnTo>
                <a:lnTo>
                  <a:pt x="15520" y="12261"/>
                </a:lnTo>
                <a:lnTo>
                  <a:pt x="15807" y="11733"/>
                </a:lnTo>
                <a:lnTo>
                  <a:pt x="15668" y="11564"/>
                </a:lnTo>
                <a:lnTo>
                  <a:pt x="15668" y="11382"/>
                </a:lnTo>
                <a:lnTo>
                  <a:pt x="15807" y="11303"/>
                </a:lnTo>
                <a:lnTo>
                  <a:pt x="15807" y="11127"/>
                </a:lnTo>
                <a:lnTo>
                  <a:pt x="15520" y="10952"/>
                </a:lnTo>
                <a:lnTo>
                  <a:pt x="15215" y="10606"/>
                </a:lnTo>
                <a:lnTo>
                  <a:pt x="14919" y="10345"/>
                </a:lnTo>
                <a:lnTo>
                  <a:pt x="14465" y="10255"/>
                </a:lnTo>
                <a:lnTo>
                  <a:pt x="14179" y="10085"/>
                </a:lnTo>
                <a:lnTo>
                  <a:pt x="13873" y="9909"/>
                </a:lnTo>
                <a:lnTo>
                  <a:pt x="13577" y="10000"/>
                </a:lnTo>
                <a:lnTo>
                  <a:pt x="13429" y="9909"/>
                </a:lnTo>
                <a:lnTo>
                  <a:pt x="13281" y="9558"/>
                </a:lnTo>
                <a:lnTo>
                  <a:pt x="13281" y="9212"/>
                </a:lnTo>
                <a:lnTo>
                  <a:pt x="13123" y="8867"/>
                </a:lnTo>
                <a:lnTo>
                  <a:pt x="12975" y="8521"/>
                </a:lnTo>
                <a:lnTo>
                  <a:pt x="12975" y="8170"/>
                </a:lnTo>
                <a:lnTo>
                  <a:pt x="12975" y="7824"/>
                </a:lnTo>
                <a:lnTo>
                  <a:pt x="12827" y="7564"/>
                </a:lnTo>
                <a:lnTo>
                  <a:pt x="12679" y="7388"/>
                </a:lnTo>
                <a:lnTo>
                  <a:pt x="12235" y="7127"/>
                </a:lnTo>
                <a:lnTo>
                  <a:pt x="11939" y="6776"/>
                </a:lnTo>
                <a:lnTo>
                  <a:pt x="11633" y="6606"/>
                </a:lnTo>
                <a:lnTo>
                  <a:pt x="11337" y="6430"/>
                </a:lnTo>
                <a:lnTo>
                  <a:pt x="10745" y="6339"/>
                </a:lnTo>
                <a:lnTo>
                  <a:pt x="10449" y="6261"/>
                </a:lnTo>
                <a:lnTo>
                  <a:pt x="9995" y="6430"/>
                </a:lnTo>
                <a:lnTo>
                  <a:pt x="9541" y="6521"/>
                </a:lnTo>
                <a:lnTo>
                  <a:pt x="9245" y="6430"/>
                </a:lnTo>
                <a:lnTo>
                  <a:pt x="9245" y="6339"/>
                </a:lnTo>
                <a:lnTo>
                  <a:pt x="9541" y="6339"/>
                </a:lnTo>
                <a:lnTo>
                  <a:pt x="9541" y="6261"/>
                </a:lnTo>
                <a:lnTo>
                  <a:pt x="9847" y="6170"/>
                </a:lnTo>
                <a:lnTo>
                  <a:pt x="10449" y="6000"/>
                </a:lnTo>
                <a:lnTo>
                  <a:pt x="10597" y="6085"/>
                </a:lnTo>
                <a:lnTo>
                  <a:pt x="10597" y="6000"/>
                </a:lnTo>
                <a:lnTo>
                  <a:pt x="11031" y="5909"/>
                </a:lnTo>
                <a:lnTo>
                  <a:pt x="10745" y="5733"/>
                </a:lnTo>
                <a:lnTo>
                  <a:pt x="10449" y="5655"/>
                </a:lnTo>
                <a:lnTo>
                  <a:pt x="10597" y="5473"/>
                </a:lnTo>
                <a:lnTo>
                  <a:pt x="10291" y="5473"/>
                </a:lnTo>
                <a:lnTo>
                  <a:pt x="9699" y="5564"/>
                </a:lnTo>
                <a:lnTo>
                  <a:pt x="9541" y="5564"/>
                </a:lnTo>
                <a:lnTo>
                  <a:pt x="9699" y="5473"/>
                </a:lnTo>
                <a:lnTo>
                  <a:pt x="9995" y="5388"/>
                </a:lnTo>
                <a:lnTo>
                  <a:pt x="10449" y="5388"/>
                </a:lnTo>
                <a:lnTo>
                  <a:pt x="11031" y="5388"/>
                </a:lnTo>
                <a:lnTo>
                  <a:pt x="11485" y="5218"/>
                </a:lnTo>
                <a:lnTo>
                  <a:pt x="11485" y="5042"/>
                </a:lnTo>
                <a:lnTo>
                  <a:pt x="11791" y="4861"/>
                </a:lnTo>
                <a:lnTo>
                  <a:pt x="11939" y="4697"/>
                </a:lnTo>
                <a:lnTo>
                  <a:pt x="12235" y="4515"/>
                </a:lnTo>
                <a:lnTo>
                  <a:pt x="12541" y="4345"/>
                </a:lnTo>
                <a:lnTo>
                  <a:pt x="12679" y="4170"/>
                </a:lnTo>
                <a:lnTo>
                  <a:pt x="12827" y="3903"/>
                </a:lnTo>
                <a:lnTo>
                  <a:pt x="13123" y="3648"/>
                </a:lnTo>
                <a:lnTo>
                  <a:pt x="13429" y="3473"/>
                </a:lnTo>
                <a:lnTo>
                  <a:pt x="13577" y="3212"/>
                </a:lnTo>
                <a:lnTo>
                  <a:pt x="13577" y="3036"/>
                </a:lnTo>
                <a:lnTo>
                  <a:pt x="13429" y="2782"/>
                </a:lnTo>
                <a:lnTo>
                  <a:pt x="13123" y="2600"/>
                </a:lnTo>
                <a:lnTo>
                  <a:pt x="12827" y="2521"/>
                </a:lnTo>
                <a:lnTo>
                  <a:pt x="12541" y="2521"/>
                </a:lnTo>
                <a:lnTo>
                  <a:pt x="11791" y="2436"/>
                </a:lnTo>
                <a:lnTo>
                  <a:pt x="11189" y="2345"/>
                </a:lnTo>
                <a:lnTo>
                  <a:pt x="10883" y="2345"/>
                </a:lnTo>
                <a:lnTo>
                  <a:pt x="10291" y="2255"/>
                </a:lnTo>
                <a:lnTo>
                  <a:pt x="9847" y="2255"/>
                </a:lnTo>
                <a:lnTo>
                  <a:pt x="9393" y="2345"/>
                </a:lnTo>
                <a:lnTo>
                  <a:pt x="8959" y="2521"/>
                </a:lnTo>
                <a:lnTo>
                  <a:pt x="8653" y="2600"/>
                </a:lnTo>
                <a:lnTo>
                  <a:pt x="8199" y="2691"/>
                </a:lnTo>
                <a:lnTo>
                  <a:pt x="8199" y="2600"/>
                </a:lnTo>
                <a:lnTo>
                  <a:pt x="8505" y="2436"/>
                </a:lnTo>
                <a:lnTo>
                  <a:pt x="8653" y="2345"/>
                </a:lnTo>
                <a:lnTo>
                  <a:pt x="8959" y="2255"/>
                </a:lnTo>
                <a:lnTo>
                  <a:pt x="9245" y="2079"/>
                </a:lnTo>
                <a:lnTo>
                  <a:pt x="9393" y="1915"/>
                </a:lnTo>
                <a:lnTo>
                  <a:pt x="8959" y="1915"/>
                </a:lnTo>
                <a:lnTo>
                  <a:pt x="8801" y="1915"/>
                </a:lnTo>
                <a:lnTo>
                  <a:pt x="8801" y="1733"/>
                </a:lnTo>
                <a:lnTo>
                  <a:pt x="9245" y="1642"/>
                </a:lnTo>
                <a:lnTo>
                  <a:pt x="9699" y="1479"/>
                </a:lnTo>
                <a:lnTo>
                  <a:pt x="9995" y="1388"/>
                </a:lnTo>
                <a:lnTo>
                  <a:pt x="10291" y="1303"/>
                </a:lnTo>
                <a:lnTo>
                  <a:pt x="10745" y="1133"/>
                </a:lnTo>
                <a:lnTo>
                  <a:pt x="11031" y="958"/>
                </a:lnTo>
                <a:lnTo>
                  <a:pt x="11189" y="867"/>
                </a:lnTo>
                <a:lnTo>
                  <a:pt x="11337" y="691"/>
                </a:lnTo>
                <a:lnTo>
                  <a:pt x="11485" y="43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3" name="Freeform 16">
            <a:extLst>
              <a:ext uri="{FF2B5EF4-FFF2-40B4-BE49-F238E27FC236}">
                <a16:creationId xmlns:a16="http://schemas.microsoft.com/office/drawing/2014/main" id="{0F84CC46-513A-49B4-ABA4-6142C9DA0F86}"/>
              </a:ext>
            </a:extLst>
          </p:cNvPr>
          <p:cNvSpPr>
            <a:spLocks/>
          </p:cNvSpPr>
          <p:nvPr/>
        </p:nvSpPr>
        <p:spPr bwMode="auto">
          <a:xfrm>
            <a:off x="1003300" y="1858963"/>
            <a:ext cx="403225" cy="301625"/>
          </a:xfrm>
          <a:custGeom>
            <a:avLst/>
            <a:gdLst>
              <a:gd name="T0" fmla="*/ 7138 w 20000"/>
              <a:gd name="T1" fmla="*/ 2400 h 20000"/>
              <a:gd name="T2" fmla="*/ 6195 w 20000"/>
              <a:gd name="T3" fmla="*/ 4253 h 20000"/>
              <a:gd name="T4" fmla="*/ 3333 w 20000"/>
              <a:gd name="T5" fmla="*/ 6021 h 20000"/>
              <a:gd name="T6" fmla="*/ 3805 w 20000"/>
              <a:gd name="T7" fmla="*/ 8421 h 20000"/>
              <a:gd name="T8" fmla="*/ 0 w 20000"/>
              <a:gd name="T9" fmla="*/ 10274 h 20000"/>
              <a:gd name="T10" fmla="*/ 1918 w 20000"/>
              <a:gd name="T11" fmla="*/ 13937 h 20000"/>
              <a:gd name="T12" fmla="*/ 6667 w 20000"/>
              <a:gd name="T13" fmla="*/ 15074 h 20000"/>
              <a:gd name="T14" fmla="*/ 9025 w 20000"/>
              <a:gd name="T15" fmla="*/ 13305 h 20000"/>
              <a:gd name="T16" fmla="*/ 10472 w 20000"/>
              <a:gd name="T17" fmla="*/ 18695 h 20000"/>
              <a:gd name="T18" fmla="*/ 13302 w 20000"/>
              <a:gd name="T19" fmla="*/ 19326 h 20000"/>
              <a:gd name="T20" fmla="*/ 15220 w 20000"/>
              <a:gd name="T21" fmla="*/ 19958 h 20000"/>
              <a:gd name="T22" fmla="*/ 16164 w 20000"/>
              <a:gd name="T23" fmla="*/ 18189 h 20000"/>
              <a:gd name="T24" fmla="*/ 18050 w 20000"/>
              <a:gd name="T25" fmla="*/ 17558 h 20000"/>
              <a:gd name="T26" fmla="*/ 19025 w 20000"/>
              <a:gd name="T27" fmla="*/ 16926 h 20000"/>
              <a:gd name="T28" fmla="*/ 19025 w 20000"/>
              <a:gd name="T29" fmla="*/ 15705 h 20000"/>
              <a:gd name="T30" fmla="*/ 18050 w 20000"/>
              <a:gd name="T31" fmla="*/ 15074 h 20000"/>
              <a:gd name="T32" fmla="*/ 18050 w 20000"/>
              <a:gd name="T33" fmla="*/ 12674 h 20000"/>
              <a:gd name="T34" fmla="*/ 19497 w 20000"/>
              <a:gd name="T35" fmla="*/ 13305 h 20000"/>
              <a:gd name="T36" fmla="*/ 19025 w 20000"/>
              <a:gd name="T37" fmla="*/ 14526 h 20000"/>
              <a:gd name="T38" fmla="*/ 19497 w 20000"/>
              <a:gd name="T39" fmla="*/ 15705 h 20000"/>
              <a:gd name="T40" fmla="*/ 19969 w 20000"/>
              <a:gd name="T41" fmla="*/ 13305 h 20000"/>
              <a:gd name="T42" fmla="*/ 19497 w 20000"/>
              <a:gd name="T43" fmla="*/ 10274 h 20000"/>
              <a:gd name="T44" fmla="*/ 18522 w 20000"/>
              <a:gd name="T45" fmla="*/ 10274 h 20000"/>
              <a:gd name="T46" fmla="*/ 17579 w 20000"/>
              <a:gd name="T47" fmla="*/ 10905 h 20000"/>
              <a:gd name="T48" fmla="*/ 19025 w 20000"/>
              <a:gd name="T49" fmla="*/ 9053 h 20000"/>
              <a:gd name="T50" fmla="*/ 18522 w 20000"/>
              <a:gd name="T51" fmla="*/ 6653 h 20000"/>
              <a:gd name="T52" fmla="*/ 17579 w 20000"/>
              <a:gd name="T53" fmla="*/ 4253 h 20000"/>
              <a:gd name="T54" fmla="*/ 17138 w 20000"/>
              <a:gd name="T55" fmla="*/ 2400 h 20000"/>
              <a:gd name="T56" fmla="*/ 15692 w 20000"/>
              <a:gd name="T57" fmla="*/ 632 h 20000"/>
              <a:gd name="T58" fmla="*/ 13774 w 20000"/>
              <a:gd name="T59" fmla="*/ 0 h 20000"/>
              <a:gd name="T60" fmla="*/ 11887 w 20000"/>
              <a:gd name="T61" fmla="*/ 0 h 20000"/>
              <a:gd name="T62" fmla="*/ 10472 w 20000"/>
              <a:gd name="T63" fmla="*/ 1221 h 20000"/>
              <a:gd name="T64" fmla="*/ 9025 w 20000"/>
              <a:gd name="T65" fmla="*/ 1768 h 20000"/>
              <a:gd name="T66" fmla="*/ 7579 w 20000"/>
              <a:gd name="T67" fmla="*/ 3032 h 20000"/>
              <a:gd name="T68" fmla="*/ 8082 w 20000"/>
              <a:gd name="T69" fmla="*/ 1768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00" h="20000">
                <a:moveTo>
                  <a:pt x="8082" y="1768"/>
                </a:moveTo>
                <a:lnTo>
                  <a:pt x="7138" y="2400"/>
                </a:lnTo>
                <a:lnTo>
                  <a:pt x="6667" y="3032"/>
                </a:lnTo>
                <a:lnTo>
                  <a:pt x="6195" y="4253"/>
                </a:lnTo>
                <a:lnTo>
                  <a:pt x="5220" y="6021"/>
                </a:lnTo>
                <a:lnTo>
                  <a:pt x="3333" y="6021"/>
                </a:lnTo>
                <a:lnTo>
                  <a:pt x="2390" y="6653"/>
                </a:lnTo>
                <a:lnTo>
                  <a:pt x="3805" y="8421"/>
                </a:lnTo>
                <a:lnTo>
                  <a:pt x="1447" y="9053"/>
                </a:lnTo>
                <a:lnTo>
                  <a:pt x="0" y="10274"/>
                </a:lnTo>
                <a:lnTo>
                  <a:pt x="943" y="11537"/>
                </a:lnTo>
                <a:lnTo>
                  <a:pt x="1918" y="13937"/>
                </a:lnTo>
                <a:lnTo>
                  <a:pt x="3805" y="16295"/>
                </a:lnTo>
                <a:lnTo>
                  <a:pt x="6667" y="15074"/>
                </a:lnTo>
                <a:lnTo>
                  <a:pt x="8082" y="12674"/>
                </a:lnTo>
                <a:lnTo>
                  <a:pt x="9025" y="13305"/>
                </a:lnTo>
                <a:lnTo>
                  <a:pt x="10000" y="16295"/>
                </a:lnTo>
                <a:lnTo>
                  <a:pt x="10472" y="18695"/>
                </a:lnTo>
                <a:lnTo>
                  <a:pt x="12390" y="18695"/>
                </a:lnTo>
                <a:lnTo>
                  <a:pt x="13302" y="19326"/>
                </a:lnTo>
                <a:lnTo>
                  <a:pt x="14245" y="19326"/>
                </a:lnTo>
                <a:lnTo>
                  <a:pt x="15220" y="19958"/>
                </a:lnTo>
                <a:lnTo>
                  <a:pt x="16164" y="19326"/>
                </a:lnTo>
                <a:lnTo>
                  <a:pt x="16164" y="18189"/>
                </a:lnTo>
                <a:lnTo>
                  <a:pt x="16667" y="17558"/>
                </a:lnTo>
                <a:lnTo>
                  <a:pt x="18050" y="17558"/>
                </a:lnTo>
                <a:lnTo>
                  <a:pt x="19025" y="17558"/>
                </a:lnTo>
                <a:lnTo>
                  <a:pt x="19025" y="16926"/>
                </a:lnTo>
                <a:lnTo>
                  <a:pt x="19025" y="16295"/>
                </a:lnTo>
                <a:lnTo>
                  <a:pt x="19025" y="15705"/>
                </a:lnTo>
                <a:lnTo>
                  <a:pt x="18522" y="15705"/>
                </a:lnTo>
                <a:lnTo>
                  <a:pt x="18050" y="15074"/>
                </a:lnTo>
                <a:lnTo>
                  <a:pt x="18522" y="13937"/>
                </a:lnTo>
                <a:lnTo>
                  <a:pt x="18050" y="12674"/>
                </a:lnTo>
                <a:lnTo>
                  <a:pt x="18522" y="12674"/>
                </a:lnTo>
                <a:lnTo>
                  <a:pt x="19497" y="13305"/>
                </a:lnTo>
                <a:lnTo>
                  <a:pt x="19497" y="14526"/>
                </a:lnTo>
                <a:lnTo>
                  <a:pt x="19025" y="14526"/>
                </a:lnTo>
                <a:lnTo>
                  <a:pt x="19025" y="15074"/>
                </a:lnTo>
                <a:lnTo>
                  <a:pt x="19497" y="15705"/>
                </a:lnTo>
                <a:lnTo>
                  <a:pt x="19969" y="15074"/>
                </a:lnTo>
                <a:lnTo>
                  <a:pt x="19969" y="13305"/>
                </a:lnTo>
                <a:lnTo>
                  <a:pt x="19969" y="12042"/>
                </a:lnTo>
                <a:lnTo>
                  <a:pt x="19497" y="10274"/>
                </a:lnTo>
                <a:lnTo>
                  <a:pt x="19025" y="10274"/>
                </a:lnTo>
                <a:lnTo>
                  <a:pt x="18522" y="10274"/>
                </a:lnTo>
                <a:lnTo>
                  <a:pt x="18050" y="10274"/>
                </a:lnTo>
                <a:lnTo>
                  <a:pt x="17579" y="10905"/>
                </a:lnTo>
                <a:lnTo>
                  <a:pt x="18050" y="9642"/>
                </a:lnTo>
                <a:lnTo>
                  <a:pt x="19025" y="9053"/>
                </a:lnTo>
                <a:lnTo>
                  <a:pt x="19025" y="8421"/>
                </a:lnTo>
                <a:lnTo>
                  <a:pt x="18522" y="6653"/>
                </a:lnTo>
                <a:lnTo>
                  <a:pt x="18050" y="6021"/>
                </a:lnTo>
                <a:lnTo>
                  <a:pt x="17579" y="4253"/>
                </a:lnTo>
                <a:lnTo>
                  <a:pt x="17579" y="3032"/>
                </a:lnTo>
                <a:lnTo>
                  <a:pt x="17138" y="2400"/>
                </a:lnTo>
                <a:lnTo>
                  <a:pt x="16667" y="632"/>
                </a:lnTo>
                <a:lnTo>
                  <a:pt x="15692" y="632"/>
                </a:lnTo>
                <a:lnTo>
                  <a:pt x="14748" y="0"/>
                </a:lnTo>
                <a:lnTo>
                  <a:pt x="13774" y="0"/>
                </a:lnTo>
                <a:lnTo>
                  <a:pt x="12830" y="0"/>
                </a:lnTo>
                <a:lnTo>
                  <a:pt x="11887" y="0"/>
                </a:lnTo>
                <a:lnTo>
                  <a:pt x="10943" y="632"/>
                </a:lnTo>
                <a:lnTo>
                  <a:pt x="10472" y="1221"/>
                </a:lnTo>
                <a:lnTo>
                  <a:pt x="9497" y="1768"/>
                </a:lnTo>
                <a:lnTo>
                  <a:pt x="9025" y="1768"/>
                </a:lnTo>
                <a:lnTo>
                  <a:pt x="8082" y="2400"/>
                </a:lnTo>
                <a:lnTo>
                  <a:pt x="7579" y="3032"/>
                </a:lnTo>
                <a:lnTo>
                  <a:pt x="8082" y="176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4" name="Freeform 15">
            <a:extLst>
              <a:ext uri="{FF2B5EF4-FFF2-40B4-BE49-F238E27FC236}">
                <a16:creationId xmlns:a16="http://schemas.microsoft.com/office/drawing/2014/main" id="{8F430FAD-DEC2-479C-B484-F950833E001D}"/>
              </a:ext>
            </a:extLst>
          </p:cNvPr>
          <p:cNvSpPr>
            <a:spLocks/>
          </p:cNvSpPr>
          <p:nvPr/>
        </p:nvSpPr>
        <p:spPr bwMode="auto">
          <a:xfrm>
            <a:off x="1330325" y="1066800"/>
            <a:ext cx="155575" cy="173038"/>
          </a:xfrm>
          <a:custGeom>
            <a:avLst/>
            <a:gdLst>
              <a:gd name="T0" fmla="*/ 18689 w 20000"/>
              <a:gd name="T1" fmla="*/ 0 h 20000"/>
              <a:gd name="T2" fmla="*/ 16148 w 20000"/>
              <a:gd name="T3" fmla="*/ 1099 h 20000"/>
              <a:gd name="T4" fmla="*/ 12459 w 20000"/>
              <a:gd name="T5" fmla="*/ 3077 h 20000"/>
              <a:gd name="T6" fmla="*/ 10000 w 20000"/>
              <a:gd name="T7" fmla="*/ 4176 h 20000"/>
              <a:gd name="T8" fmla="*/ 7541 w 20000"/>
              <a:gd name="T9" fmla="*/ 5275 h 20000"/>
              <a:gd name="T10" fmla="*/ 8770 w 20000"/>
              <a:gd name="T11" fmla="*/ 7399 h 20000"/>
              <a:gd name="T12" fmla="*/ 6230 w 20000"/>
              <a:gd name="T13" fmla="*/ 7399 h 20000"/>
              <a:gd name="T14" fmla="*/ 3770 w 20000"/>
              <a:gd name="T15" fmla="*/ 5275 h 20000"/>
              <a:gd name="T16" fmla="*/ 2541 w 20000"/>
              <a:gd name="T17" fmla="*/ 7399 h 20000"/>
              <a:gd name="T18" fmla="*/ 1230 w 20000"/>
              <a:gd name="T19" fmla="*/ 9377 h 20000"/>
              <a:gd name="T20" fmla="*/ 2541 w 20000"/>
              <a:gd name="T21" fmla="*/ 12527 h 20000"/>
              <a:gd name="T22" fmla="*/ 1230 w 20000"/>
              <a:gd name="T23" fmla="*/ 12527 h 20000"/>
              <a:gd name="T24" fmla="*/ 5000 w 20000"/>
              <a:gd name="T25" fmla="*/ 14652 h 20000"/>
              <a:gd name="T26" fmla="*/ 2541 w 20000"/>
              <a:gd name="T27" fmla="*/ 14652 h 20000"/>
              <a:gd name="T28" fmla="*/ 0 w 20000"/>
              <a:gd name="T29" fmla="*/ 17802 h 20000"/>
              <a:gd name="T30" fmla="*/ 0 w 20000"/>
              <a:gd name="T31" fmla="*/ 19927 h 20000"/>
              <a:gd name="T32" fmla="*/ 3770 w 20000"/>
              <a:gd name="T33" fmla="*/ 18828 h 20000"/>
              <a:gd name="T34" fmla="*/ 5000 w 20000"/>
              <a:gd name="T35" fmla="*/ 17802 h 20000"/>
              <a:gd name="T36" fmla="*/ 6230 w 20000"/>
              <a:gd name="T37" fmla="*/ 16850 h 20000"/>
              <a:gd name="T38" fmla="*/ 10000 w 20000"/>
              <a:gd name="T39" fmla="*/ 16850 h 20000"/>
              <a:gd name="T40" fmla="*/ 10000 w 20000"/>
              <a:gd name="T41" fmla="*/ 15751 h 20000"/>
              <a:gd name="T42" fmla="*/ 12459 w 20000"/>
              <a:gd name="T43" fmla="*/ 14652 h 20000"/>
              <a:gd name="T44" fmla="*/ 13689 w 20000"/>
              <a:gd name="T45" fmla="*/ 12527 h 20000"/>
              <a:gd name="T46" fmla="*/ 11148 w 20000"/>
              <a:gd name="T47" fmla="*/ 11575 h 20000"/>
              <a:gd name="T48" fmla="*/ 10000 w 20000"/>
              <a:gd name="T49" fmla="*/ 11575 h 20000"/>
              <a:gd name="T50" fmla="*/ 11148 w 20000"/>
              <a:gd name="T51" fmla="*/ 10476 h 20000"/>
              <a:gd name="T52" fmla="*/ 13689 w 20000"/>
              <a:gd name="T53" fmla="*/ 9377 h 20000"/>
              <a:gd name="T54" fmla="*/ 14918 w 20000"/>
              <a:gd name="T55" fmla="*/ 9377 h 20000"/>
              <a:gd name="T56" fmla="*/ 17459 w 20000"/>
              <a:gd name="T57" fmla="*/ 10476 h 20000"/>
              <a:gd name="T58" fmla="*/ 19918 w 20000"/>
              <a:gd name="T59" fmla="*/ 7399 h 20000"/>
              <a:gd name="T60" fmla="*/ 16148 w 20000"/>
              <a:gd name="T61" fmla="*/ 7399 h 20000"/>
              <a:gd name="T62" fmla="*/ 18689 w 20000"/>
              <a:gd name="T63" fmla="*/ 4176 h 20000"/>
              <a:gd name="T64" fmla="*/ 19918 w 20000"/>
              <a:gd name="T65" fmla="*/ 3077 h 20000"/>
              <a:gd name="T66" fmla="*/ 18689 w 20000"/>
              <a:gd name="T67" fmla="*/ 0 h 20000"/>
              <a:gd name="T68" fmla="*/ 18689 w 20000"/>
              <a:gd name="T69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00" h="20000">
                <a:moveTo>
                  <a:pt x="18689" y="0"/>
                </a:moveTo>
                <a:lnTo>
                  <a:pt x="16148" y="1099"/>
                </a:lnTo>
                <a:lnTo>
                  <a:pt x="12459" y="3077"/>
                </a:lnTo>
                <a:lnTo>
                  <a:pt x="10000" y="4176"/>
                </a:lnTo>
                <a:lnTo>
                  <a:pt x="7541" y="5275"/>
                </a:lnTo>
                <a:lnTo>
                  <a:pt x="8770" y="7399"/>
                </a:lnTo>
                <a:lnTo>
                  <a:pt x="6230" y="7399"/>
                </a:lnTo>
                <a:lnTo>
                  <a:pt x="3770" y="5275"/>
                </a:lnTo>
                <a:lnTo>
                  <a:pt x="2541" y="7399"/>
                </a:lnTo>
                <a:lnTo>
                  <a:pt x="1230" y="9377"/>
                </a:lnTo>
                <a:lnTo>
                  <a:pt x="2541" y="12527"/>
                </a:lnTo>
                <a:lnTo>
                  <a:pt x="1230" y="12527"/>
                </a:lnTo>
                <a:lnTo>
                  <a:pt x="5000" y="14652"/>
                </a:lnTo>
                <a:lnTo>
                  <a:pt x="2541" y="14652"/>
                </a:lnTo>
                <a:lnTo>
                  <a:pt x="0" y="17802"/>
                </a:lnTo>
                <a:lnTo>
                  <a:pt x="0" y="19927"/>
                </a:lnTo>
                <a:lnTo>
                  <a:pt x="3770" y="18828"/>
                </a:lnTo>
                <a:lnTo>
                  <a:pt x="5000" y="17802"/>
                </a:lnTo>
                <a:lnTo>
                  <a:pt x="6230" y="16850"/>
                </a:lnTo>
                <a:lnTo>
                  <a:pt x="10000" y="16850"/>
                </a:lnTo>
                <a:lnTo>
                  <a:pt x="10000" y="15751"/>
                </a:lnTo>
                <a:lnTo>
                  <a:pt x="12459" y="14652"/>
                </a:lnTo>
                <a:lnTo>
                  <a:pt x="13689" y="12527"/>
                </a:lnTo>
                <a:lnTo>
                  <a:pt x="11148" y="11575"/>
                </a:lnTo>
                <a:lnTo>
                  <a:pt x="10000" y="11575"/>
                </a:lnTo>
                <a:lnTo>
                  <a:pt x="11148" y="10476"/>
                </a:lnTo>
                <a:lnTo>
                  <a:pt x="13689" y="9377"/>
                </a:lnTo>
                <a:lnTo>
                  <a:pt x="14918" y="9377"/>
                </a:lnTo>
                <a:lnTo>
                  <a:pt x="17459" y="10476"/>
                </a:lnTo>
                <a:lnTo>
                  <a:pt x="19918" y="7399"/>
                </a:lnTo>
                <a:lnTo>
                  <a:pt x="16148" y="7399"/>
                </a:lnTo>
                <a:lnTo>
                  <a:pt x="18689" y="4176"/>
                </a:lnTo>
                <a:lnTo>
                  <a:pt x="19918" y="3077"/>
                </a:lnTo>
                <a:lnTo>
                  <a:pt x="1868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" name="Freeform 14">
            <a:extLst>
              <a:ext uri="{FF2B5EF4-FFF2-40B4-BE49-F238E27FC236}">
                <a16:creationId xmlns:a16="http://schemas.microsoft.com/office/drawing/2014/main" id="{2A635C94-6FA8-4BF7-875D-E7538AA517C5}"/>
              </a:ext>
            </a:extLst>
          </p:cNvPr>
          <p:cNvSpPr>
            <a:spLocks/>
          </p:cNvSpPr>
          <p:nvPr/>
        </p:nvSpPr>
        <p:spPr bwMode="auto">
          <a:xfrm>
            <a:off x="1358900" y="1266825"/>
            <a:ext cx="125413" cy="174625"/>
          </a:xfrm>
          <a:custGeom>
            <a:avLst/>
            <a:gdLst>
              <a:gd name="T0" fmla="*/ 12222 w 20000"/>
              <a:gd name="T1" fmla="*/ 1091 h 20000"/>
              <a:gd name="T2" fmla="*/ 13737 w 20000"/>
              <a:gd name="T3" fmla="*/ 2109 h 20000"/>
              <a:gd name="T4" fmla="*/ 13737 w 20000"/>
              <a:gd name="T5" fmla="*/ 3200 h 20000"/>
              <a:gd name="T6" fmla="*/ 13737 w 20000"/>
              <a:gd name="T7" fmla="*/ 6255 h 20000"/>
              <a:gd name="T8" fmla="*/ 12222 w 20000"/>
              <a:gd name="T9" fmla="*/ 8436 h 20000"/>
              <a:gd name="T10" fmla="*/ 12222 w 20000"/>
              <a:gd name="T11" fmla="*/ 9455 h 20000"/>
              <a:gd name="T12" fmla="*/ 13737 w 20000"/>
              <a:gd name="T13" fmla="*/ 10400 h 20000"/>
              <a:gd name="T14" fmla="*/ 16869 w 20000"/>
              <a:gd name="T15" fmla="*/ 12582 h 20000"/>
              <a:gd name="T16" fmla="*/ 19899 w 20000"/>
              <a:gd name="T17" fmla="*/ 12582 h 20000"/>
              <a:gd name="T18" fmla="*/ 19899 w 20000"/>
              <a:gd name="T19" fmla="*/ 13600 h 20000"/>
              <a:gd name="T20" fmla="*/ 19899 w 20000"/>
              <a:gd name="T21" fmla="*/ 14691 h 20000"/>
              <a:gd name="T22" fmla="*/ 18384 w 20000"/>
              <a:gd name="T23" fmla="*/ 14691 h 20000"/>
              <a:gd name="T24" fmla="*/ 16869 w 20000"/>
              <a:gd name="T25" fmla="*/ 16727 h 20000"/>
              <a:gd name="T26" fmla="*/ 15253 w 20000"/>
              <a:gd name="T27" fmla="*/ 17745 h 20000"/>
              <a:gd name="T28" fmla="*/ 12222 w 20000"/>
              <a:gd name="T29" fmla="*/ 19927 h 20000"/>
              <a:gd name="T30" fmla="*/ 13737 w 20000"/>
              <a:gd name="T31" fmla="*/ 17745 h 20000"/>
              <a:gd name="T32" fmla="*/ 15253 w 20000"/>
              <a:gd name="T33" fmla="*/ 15782 h 20000"/>
              <a:gd name="T34" fmla="*/ 16869 w 20000"/>
              <a:gd name="T35" fmla="*/ 14691 h 20000"/>
              <a:gd name="T36" fmla="*/ 15253 w 20000"/>
              <a:gd name="T37" fmla="*/ 14691 h 20000"/>
              <a:gd name="T38" fmla="*/ 13737 w 20000"/>
              <a:gd name="T39" fmla="*/ 14691 h 20000"/>
              <a:gd name="T40" fmla="*/ 10808 w 20000"/>
              <a:gd name="T41" fmla="*/ 15782 h 20000"/>
              <a:gd name="T42" fmla="*/ 9091 w 20000"/>
              <a:gd name="T43" fmla="*/ 14691 h 20000"/>
              <a:gd name="T44" fmla="*/ 7677 w 20000"/>
              <a:gd name="T45" fmla="*/ 13600 h 20000"/>
              <a:gd name="T46" fmla="*/ 4646 w 20000"/>
              <a:gd name="T47" fmla="*/ 11491 h 20000"/>
              <a:gd name="T48" fmla="*/ 6162 w 20000"/>
              <a:gd name="T49" fmla="*/ 9455 h 20000"/>
              <a:gd name="T50" fmla="*/ 3030 w 20000"/>
              <a:gd name="T51" fmla="*/ 8436 h 20000"/>
              <a:gd name="T52" fmla="*/ 0 w 20000"/>
              <a:gd name="T53" fmla="*/ 8436 h 20000"/>
              <a:gd name="T54" fmla="*/ 0 w 20000"/>
              <a:gd name="T55" fmla="*/ 5164 h 20000"/>
              <a:gd name="T56" fmla="*/ 1515 w 20000"/>
              <a:gd name="T57" fmla="*/ 5164 h 20000"/>
              <a:gd name="T58" fmla="*/ 3030 w 20000"/>
              <a:gd name="T59" fmla="*/ 4145 h 20000"/>
              <a:gd name="T60" fmla="*/ 3030 w 20000"/>
              <a:gd name="T61" fmla="*/ 3200 h 20000"/>
              <a:gd name="T62" fmla="*/ 4646 w 20000"/>
              <a:gd name="T63" fmla="*/ 3200 h 20000"/>
              <a:gd name="T64" fmla="*/ 6162 w 20000"/>
              <a:gd name="T65" fmla="*/ 5164 h 20000"/>
              <a:gd name="T66" fmla="*/ 7677 w 20000"/>
              <a:gd name="T67" fmla="*/ 6255 h 20000"/>
              <a:gd name="T68" fmla="*/ 9091 w 20000"/>
              <a:gd name="T69" fmla="*/ 5164 h 20000"/>
              <a:gd name="T70" fmla="*/ 9091 w 20000"/>
              <a:gd name="T71" fmla="*/ 2109 h 20000"/>
              <a:gd name="T72" fmla="*/ 7677 w 20000"/>
              <a:gd name="T73" fmla="*/ 1091 h 20000"/>
              <a:gd name="T74" fmla="*/ 10808 w 20000"/>
              <a:gd name="T75" fmla="*/ 0 h 20000"/>
              <a:gd name="T76" fmla="*/ 12222 w 20000"/>
              <a:gd name="T77" fmla="*/ 1091 h 20000"/>
              <a:gd name="T78" fmla="*/ 12222 w 20000"/>
              <a:gd name="T79" fmla="*/ 1091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000" h="20000">
                <a:moveTo>
                  <a:pt x="12222" y="1091"/>
                </a:moveTo>
                <a:lnTo>
                  <a:pt x="13737" y="2109"/>
                </a:lnTo>
                <a:lnTo>
                  <a:pt x="13737" y="3200"/>
                </a:lnTo>
                <a:lnTo>
                  <a:pt x="13737" y="6255"/>
                </a:lnTo>
                <a:lnTo>
                  <a:pt x="12222" y="8436"/>
                </a:lnTo>
                <a:lnTo>
                  <a:pt x="12222" y="9455"/>
                </a:lnTo>
                <a:lnTo>
                  <a:pt x="13737" y="10400"/>
                </a:lnTo>
                <a:lnTo>
                  <a:pt x="16869" y="12582"/>
                </a:lnTo>
                <a:lnTo>
                  <a:pt x="19899" y="12582"/>
                </a:lnTo>
                <a:lnTo>
                  <a:pt x="19899" y="13600"/>
                </a:lnTo>
                <a:lnTo>
                  <a:pt x="19899" y="14691"/>
                </a:lnTo>
                <a:lnTo>
                  <a:pt x="18384" y="14691"/>
                </a:lnTo>
                <a:lnTo>
                  <a:pt x="16869" y="16727"/>
                </a:lnTo>
                <a:lnTo>
                  <a:pt x="15253" y="17745"/>
                </a:lnTo>
                <a:lnTo>
                  <a:pt x="12222" y="19927"/>
                </a:lnTo>
                <a:lnTo>
                  <a:pt x="13737" y="17745"/>
                </a:lnTo>
                <a:lnTo>
                  <a:pt x="15253" y="15782"/>
                </a:lnTo>
                <a:lnTo>
                  <a:pt x="16869" y="14691"/>
                </a:lnTo>
                <a:lnTo>
                  <a:pt x="15253" y="14691"/>
                </a:lnTo>
                <a:lnTo>
                  <a:pt x="13737" y="14691"/>
                </a:lnTo>
                <a:lnTo>
                  <a:pt x="10808" y="15782"/>
                </a:lnTo>
                <a:lnTo>
                  <a:pt x="9091" y="14691"/>
                </a:lnTo>
                <a:lnTo>
                  <a:pt x="7677" y="13600"/>
                </a:lnTo>
                <a:lnTo>
                  <a:pt x="4646" y="11491"/>
                </a:lnTo>
                <a:lnTo>
                  <a:pt x="6162" y="9455"/>
                </a:lnTo>
                <a:lnTo>
                  <a:pt x="3030" y="8436"/>
                </a:lnTo>
                <a:lnTo>
                  <a:pt x="0" y="8436"/>
                </a:lnTo>
                <a:lnTo>
                  <a:pt x="0" y="5164"/>
                </a:lnTo>
                <a:lnTo>
                  <a:pt x="1515" y="5164"/>
                </a:lnTo>
                <a:lnTo>
                  <a:pt x="3030" y="4145"/>
                </a:lnTo>
                <a:lnTo>
                  <a:pt x="3030" y="3200"/>
                </a:lnTo>
                <a:lnTo>
                  <a:pt x="4646" y="3200"/>
                </a:lnTo>
                <a:lnTo>
                  <a:pt x="6162" y="5164"/>
                </a:lnTo>
                <a:lnTo>
                  <a:pt x="7677" y="6255"/>
                </a:lnTo>
                <a:lnTo>
                  <a:pt x="9091" y="5164"/>
                </a:lnTo>
                <a:lnTo>
                  <a:pt x="9091" y="2109"/>
                </a:lnTo>
                <a:lnTo>
                  <a:pt x="7677" y="1091"/>
                </a:lnTo>
                <a:lnTo>
                  <a:pt x="10808" y="0"/>
                </a:lnTo>
                <a:lnTo>
                  <a:pt x="12222" y="109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8" name="Freeform 11">
            <a:extLst>
              <a:ext uri="{FF2B5EF4-FFF2-40B4-BE49-F238E27FC236}">
                <a16:creationId xmlns:a16="http://schemas.microsoft.com/office/drawing/2014/main" id="{F71B168F-7550-420F-B9D8-1903022940BE}"/>
              </a:ext>
            </a:extLst>
          </p:cNvPr>
          <p:cNvSpPr>
            <a:spLocks/>
          </p:cNvSpPr>
          <p:nvPr/>
        </p:nvSpPr>
        <p:spPr bwMode="auto">
          <a:xfrm>
            <a:off x="5373688" y="4117975"/>
            <a:ext cx="844550" cy="1047750"/>
          </a:xfrm>
          <a:custGeom>
            <a:avLst/>
            <a:gdLst>
              <a:gd name="T0" fmla="*/ 9076 w 20000"/>
              <a:gd name="T1" fmla="*/ 17032 h 20000"/>
              <a:gd name="T2" fmla="*/ 10684 w 20000"/>
              <a:gd name="T3" fmla="*/ 17723 h 20000"/>
              <a:gd name="T4" fmla="*/ 11570 w 20000"/>
              <a:gd name="T5" fmla="*/ 18437 h 20000"/>
              <a:gd name="T6" fmla="*/ 14080 w 20000"/>
              <a:gd name="T7" fmla="*/ 17904 h 20000"/>
              <a:gd name="T8" fmla="*/ 15898 w 20000"/>
              <a:gd name="T9" fmla="*/ 17214 h 20000"/>
              <a:gd name="T10" fmla="*/ 17941 w 20000"/>
              <a:gd name="T11" fmla="*/ 16705 h 20000"/>
              <a:gd name="T12" fmla="*/ 19068 w 20000"/>
              <a:gd name="T13" fmla="*/ 15821 h 20000"/>
              <a:gd name="T14" fmla="*/ 18407 w 20000"/>
              <a:gd name="T15" fmla="*/ 14791 h 20000"/>
              <a:gd name="T16" fmla="*/ 18633 w 20000"/>
              <a:gd name="T17" fmla="*/ 13737 h 20000"/>
              <a:gd name="T18" fmla="*/ 19534 w 20000"/>
              <a:gd name="T19" fmla="*/ 13204 h 20000"/>
              <a:gd name="T20" fmla="*/ 19760 w 20000"/>
              <a:gd name="T21" fmla="*/ 11823 h 20000"/>
              <a:gd name="T22" fmla="*/ 18407 w 20000"/>
              <a:gd name="T23" fmla="*/ 11133 h 20000"/>
              <a:gd name="T24" fmla="*/ 17265 w 20000"/>
              <a:gd name="T25" fmla="*/ 10079 h 20000"/>
              <a:gd name="T26" fmla="*/ 16799 w 20000"/>
              <a:gd name="T27" fmla="*/ 8867 h 20000"/>
              <a:gd name="T28" fmla="*/ 17941 w 20000"/>
              <a:gd name="T29" fmla="*/ 7305 h 20000"/>
              <a:gd name="T30" fmla="*/ 16799 w 20000"/>
              <a:gd name="T31" fmla="*/ 5912 h 20000"/>
              <a:gd name="T32" fmla="*/ 16349 w 20000"/>
              <a:gd name="T33" fmla="*/ 5560 h 20000"/>
              <a:gd name="T34" fmla="*/ 15222 w 20000"/>
              <a:gd name="T35" fmla="*/ 6432 h 20000"/>
              <a:gd name="T36" fmla="*/ 13629 w 20000"/>
              <a:gd name="T37" fmla="*/ 5912 h 20000"/>
              <a:gd name="T38" fmla="*/ 11570 w 20000"/>
              <a:gd name="T39" fmla="*/ 5221 h 20000"/>
              <a:gd name="T40" fmla="*/ 11811 w 20000"/>
              <a:gd name="T41" fmla="*/ 4700 h 20000"/>
              <a:gd name="T42" fmla="*/ 11570 w 20000"/>
              <a:gd name="T43" fmla="*/ 3646 h 20000"/>
              <a:gd name="T44" fmla="*/ 9767 w 20000"/>
              <a:gd name="T45" fmla="*/ 3137 h 20000"/>
              <a:gd name="T46" fmla="*/ 8850 w 20000"/>
              <a:gd name="T47" fmla="*/ 2786 h 20000"/>
              <a:gd name="T48" fmla="*/ 8174 w 20000"/>
              <a:gd name="T49" fmla="*/ 1732 h 20000"/>
              <a:gd name="T50" fmla="*/ 6807 w 20000"/>
              <a:gd name="T51" fmla="*/ 690 h 20000"/>
              <a:gd name="T52" fmla="*/ 5455 w 20000"/>
              <a:gd name="T53" fmla="*/ 0 h 20000"/>
              <a:gd name="T54" fmla="*/ 3636 w 20000"/>
              <a:gd name="T55" fmla="*/ 0 h 20000"/>
              <a:gd name="T56" fmla="*/ 2044 w 20000"/>
              <a:gd name="T57" fmla="*/ 1054 h 20000"/>
              <a:gd name="T58" fmla="*/ 451 w 20000"/>
              <a:gd name="T59" fmla="*/ 1393 h 20000"/>
              <a:gd name="T60" fmla="*/ 451 w 20000"/>
              <a:gd name="T61" fmla="*/ 3646 h 20000"/>
              <a:gd name="T62" fmla="*/ 917 w 20000"/>
              <a:gd name="T63" fmla="*/ 4518 h 20000"/>
              <a:gd name="T64" fmla="*/ 225 w 20000"/>
              <a:gd name="T65" fmla="*/ 6093 h 20000"/>
              <a:gd name="T66" fmla="*/ 2044 w 20000"/>
              <a:gd name="T67" fmla="*/ 6093 h 20000"/>
              <a:gd name="T68" fmla="*/ 917 w 20000"/>
              <a:gd name="T69" fmla="*/ 8346 h 20000"/>
              <a:gd name="T70" fmla="*/ 2494 w 20000"/>
              <a:gd name="T71" fmla="*/ 9740 h 20000"/>
              <a:gd name="T72" fmla="*/ 2494 w 20000"/>
              <a:gd name="T73" fmla="*/ 11654 h 20000"/>
              <a:gd name="T74" fmla="*/ 2044 w 20000"/>
              <a:gd name="T75" fmla="*/ 12695 h 20000"/>
              <a:gd name="T76" fmla="*/ 917 w 20000"/>
              <a:gd name="T77" fmla="*/ 15821 h 20000"/>
              <a:gd name="T78" fmla="*/ 1818 w 20000"/>
              <a:gd name="T79" fmla="*/ 17214 h 20000"/>
              <a:gd name="T80" fmla="*/ 2044 w 20000"/>
              <a:gd name="T81" fmla="*/ 17565 h 20000"/>
              <a:gd name="T82" fmla="*/ 1818 w 20000"/>
              <a:gd name="T83" fmla="*/ 17904 h 20000"/>
              <a:gd name="T84" fmla="*/ 2960 w 20000"/>
              <a:gd name="T85" fmla="*/ 18595 h 20000"/>
              <a:gd name="T86" fmla="*/ 4538 w 20000"/>
              <a:gd name="T87" fmla="*/ 19637 h 20000"/>
              <a:gd name="T88" fmla="*/ 5455 w 20000"/>
              <a:gd name="T89" fmla="*/ 19818 h 20000"/>
              <a:gd name="T90" fmla="*/ 5229 w 20000"/>
              <a:gd name="T91" fmla="*/ 18256 h 20000"/>
              <a:gd name="T92" fmla="*/ 6146 w 20000"/>
              <a:gd name="T93" fmla="*/ 16523 h 20000"/>
              <a:gd name="T94" fmla="*/ 6807 w 20000"/>
              <a:gd name="T95" fmla="*/ 16705 h 20000"/>
              <a:gd name="T96" fmla="*/ 8415 w 20000"/>
              <a:gd name="T97" fmla="*/ 1617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000" h="20000">
                <a:moveTo>
                  <a:pt x="8415" y="16172"/>
                </a:moveTo>
                <a:lnTo>
                  <a:pt x="8640" y="16523"/>
                </a:lnTo>
                <a:lnTo>
                  <a:pt x="9076" y="17032"/>
                </a:lnTo>
                <a:lnTo>
                  <a:pt x="9076" y="17396"/>
                </a:lnTo>
                <a:lnTo>
                  <a:pt x="9992" y="17396"/>
                </a:lnTo>
                <a:lnTo>
                  <a:pt x="10684" y="17723"/>
                </a:lnTo>
                <a:lnTo>
                  <a:pt x="10909" y="18256"/>
                </a:lnTo>
                <a:lnTo>
                  <a:pt x="11134" y="18764"/>
                </a:lnTo>
                <a:lnTo>
                  <a:pt x="11570" y="18437"/>
                </a:lnTo>
                <a:lnTo>
                  <a:pt x="12261" y="17723"/>
                </a:lnTo>
                <a:lnTo>
                  <a:pt x="13403" y="17565"/>
                </a:lnTo>
                <a:lnTo>
                  <a:pt x="14080" y="17904"/>
                </a:lnTo>
                <a:lnTo>
                  <a:pt x="14305" y="17904"/>
                </a:lnTo>
                <a:lnTo>
                  <a:pt x="14756" y="17565"/>
                </a:lnTo>
                <a:lnTo>
                  <a:pt x="15898" y="17214"/>
                </a:lnTo>
                <a:lnTo>
                  <a:pt x="16138" y="17214"/>
                </a:lnTo>
                <a:lnTo>
                  <a:pt x="16349" y="16850"/>
                </a:lnTo>
                <a:lnTo>
                  <a:pt x="17941" y="16705"/>
                </a:lnTo>
                <a:lnTo>
                  <a:pt x="19294" y="16850"/>
                </a:lnTo>
                <a:lnTo>
                  <a:pt x="19068" y="16342"/>
                </a:lnTo>
                <a:lnTo>
                  <a:pt x="19068" y="15821"/>
                </a:lnTo>
                <a:lnTo>
                  <a:pt x="19068" y="15482"/>
                </a:lnTo>
                <a:lnTo>
                  <a:pt x="18633" y="14949"/>
                </a:lnTo>
                <a:lnTo>
                  <a:pt x="18407" y="14791"/>
                </a:lnTo>
                <a:lnTo>
                  <a:pt x="18407" y="14428"/>
                </a:lnTo>
                <a:lnTo>
                  <a:pt x="18407" y="14076"/>
                </a:lnTo>
                <a:lnTo>
                  <a:pt x="18633" y="13737"/>
                </a:lnTo>
                <a:lnTo>
                  <a:pt x="18843" y="13568"/>
                </a:lnTo>
                <a:lnTo>
                  <a:pt x="19534" y="13386"/>
                </a:lnTo>
                <a:lnTo>
                  <a:pt x="19534" y="13204"/>
                </a:lnTo>
                <a:lnTo>
                  <a:pt x="19760" y="12877"/>
                </a:lnTo>
                <a:lnTo>
                  <a:pt x="19985" y="12344"/>
                </a:lnTo>
                <a:lnTo>
                  <a:pt x="19760" y="11823"/>
                </a:lnTo>
                <a:lnTo>
                  <a:pt x="19534" y="11654"/>
                </a:lnTo>
                <a:lnTo>
                  <a:pt x="19068" y="11302"/>
                </a:lnTo>
                <a:lnTo>
                  <a:pt x="18407" y="11133"/>
                </a:lnTo>
                <a:lnTo>
                  <a:pt x="17941" y="10781"/>
                </a:lnTo>
                <a:lnTo>
                  <a:pt x="17716" y="10430"/>
                </a:lnTo>
                <a:lnTo>
                  <a:pt x="17265" y="10079"/>
                </a:lnTo>
                <a:lnTo>
                  <a:pt x="17025" y="9740"/>
                </a:lnTo>
                <a:lnTo>
                  <a:pt x="17025" y="9049"/>
                </a:lnTo>
                <a:lnTo>
                  <a:pt x="16799" y="8867"/>
                </a:lnTo>
                <a:lnTo>
                  <a:pt x="17025" y="8346"/>
                </a:lnTo>
                <a:lnTo>
                  <a:pt x="17491" y="7656"/>
                </a:lnTo>
                <a:lnTo>
                  <a:pt x="17941" y="7305"/>
                </a:lnTo>
                <a:lnTo>
                  <a:pt x="17025" y="6614"/>
                </a:lnTo>
                <a:lnTo>
                  <a:pt x="16574" y="6251"/>
                </a:lnTo>
                <a:lnTo>
                  <a:pt x="16799" y="5912"/>
                </a:lnTo>
                <a:lnTo>
                  <a:pt x="17265" y="5560"/>
                </a:lnTo>
                <a:lnTo>
                  <a:pt x="16799" y="5391"/>
                </a:lnTo>
                <a:lnTo>
                  <a:pt x="16349" y="5560"/>
                </a:lnTo>
                <a:lnTo>
                  <a:pt x="15898" y="6093"/>
                </a:lnTo>
                <a:lnTo>
                  <a:pt x="15672" y="6251"/>
                </a:lnTo>
                <a:lnTo>
                  <a:pt x="15222" y="6432"/>
                </a:lnTo>
                <a:lnTo>
                  <a:pt x="14530" y="6251"/>
                </a:lnTo>
                <a:lnTo>
                  <a:pt x="14080" y="5912"/>
                </a:lnTo>
                <a:lnTo>
                  <a:pt x="13629" y="5912"/>
                </a:lnTo>
                <a:lnTo>
                  <a:pt x="13178" y="5912"/>
                </a:lnTo>
                <a:lnTo>
                  <a:pt x="12261" y="5742"/>
                </a:lnTo>
                <a:lnTo>
                  <a:pt x="11570" y="5221"/>
                </a:lnTo>
                <a:lnTo>
                  <a:pt x="12036" y="5039"/>
                </a:lnTo>
                <a:lnTo>
                  <a:pt x="12487" y="5039"/>
                </a:lnTo>
                <a:lnTo>
                  <a:pt x="11811" y="4700"/>
                </a:lnTo>
                <a:lnTo>
                  <a:pt x="11811" y="4337"/>
                </a:lnTo>
                <a:lnTo>
                  <a:pt x="11811" y="4010"/>
                </a:lnTo>
                <a:lnTo>
                  <a:pt x="11570" y="3646"/>
                </a:lnTo>
                <a:lnTo>
                  <a:pt x="10909" y="3477"/>
                </a:lnTo>
                <a:lnTo>
                  <a:pt x="10443" y="3307"/>
                </a:lnTo>
                <a:lnTo>
                  <a:pt x="9767" y="3137"/>
                </a:lnTo>
                <a:lnTo>
                  <a:pt x="9301" y="2968"/>
                </a:lnTo>
                <a:lnTo>
                  <a:pt x="9076" y="2968"/>
                </a:lnTo>
                <a:lnTo>
                  <a:pt x="8850" y="2786"/>
                </a:lnTo>
                <a:lnTo>
                  <a:pt x="8415" y="2423"/>
                </a:lnTo>
                <a:lnTo>
                  <a:pt x="8174" y="2096"/>
                </a:lnTo>
                <a:lnTo>
                  <a:pt x="8174" y="1732"/>
                </a:lnTo>
                <a:lnTo>
                  <a:pt x="7949" y="1224"/>
                </a:lnTo>
                <a:lnTo>
                  <a:pt x="7498" y="1054"/>
                </a:lnTo>
                <a:lnTo>
                  <a:pt x="6807" y="690"/>
                </a:lnTo>
                <a:lnTo>
                  <a:pt x="6356" y="363"/>
                </a:lnTo>
                <a:lnTo>
                  <a:pt x="5680" y="0"/>
                </a:lnTo>
                <a:lnTo>
                  <a:pt x="5455" y="0"/>
                </a:lnTo>
                <a:lnTo>
                  <a:pt x="4763" y="0"/>
                </a:lnTo>
                <a:lnTo>
                  <a:pt x="4313" y="0"/>
                </a:lnTo>
                <a:lnTo>
                  <a:pt x="3636" y="0"/>
                </a:lnTo>
                <a:lnTo>
                  <a:pt x="3186" y="0"/>
                </a:lnTo>
                <a:lnTo>
                  <a:pt x="2720" y="363"/>
                </a:lnTo>
                <a:lnTo>
                  <a:pt x="2044" y="1054"/>
                </a:lnTo>
                <a:lnTo>
                  <a:pt x="1578" y="1224"/>
                </a:lnTo>
                <a:lnTo>
                  <a:pt x="917" y="1224"/>
                </a:lnTo>
                <a:lnTo>
                  <a:pt x="451" y="1393"/>
                </a:lnTo>
                <a:lnTo>
                  <a:pt x="691" y="2968"/>
                </a:lnTo>
                <a:lnTo>
                  <a:pt x="225" y="3477"/>
                </a:lnTo>
                <a:lnTo>
                  <a:pt x="451" y="3646"/>
                </a:lnTo>
                <a:lnTo>
                  <a:pt x="691" y="4010"/>
                </a:lnTo>
                <a:lnTo>
                  <a:pt x="1818" y="4337"/>
                </a:lnTo>
                <a:lnTo>
                  <a:pt x="917" y="4518"/>
                </a:lnTo>
                <a:lnTo>
                  <a:pt x="0" y="5221"/>
                </a:lnTo>
                <a:lnTo>
                  <a:pt x="0" y="5560"/>
                </a:lnTo>
                <a:lnTo>
                  <a:pt x="225" y="6093"/>
                </a:lnTo>
                <a:lnTo>
                  <a:pt x="917" y="6093"/>
                </a:lnTo>
                <a:lnTo>
                  <a:pt x="1578" y="5912"/>
                </a:lnTo>
                <a:lnTo>
                  <a:pt x="2044" y="6093"/>
                </a:lnTo>
                <a:lnTo>
                  <a:pt x="1818" y="6953"/>
                </a:lnTo>
                <a:lnTo>
                  <a:pt x="1142" y="7474"/>
                </a:lnTo>
                <a:lnTo>
                  <a:pt x="917" y="8346"/>
                </a:lnTo>
                <a:lnTo>
                  <a:pt x="1352" y="8528"/>
                </a:lnTo>
                <a:lnTo>
                  <a:pt x="1818" y="9388"/>
                </a:lnTo>
                <a:lnTo>
                  <a:pt x="2494" y="9740"/>
                </a:lnTo>
                <a:lnTo>
                  <a:pt x="3186" y="10600"/>
                </a:lnTo>
                <a:lnTo>
                  <a:pt x="2960" y="11472"/>
                </a:lnTo>
                <a:lnTo>
                  <a:pt x="2494" y="11654"/>
                </a:lnTo>
                <a:lnTo>
                  <a:pt x="2494" y="11993"/>
                </a:lnTo>
                <a:lnTo>
                  <a:pt x="2044" y="12514"/>
                </a:lnTo>
                <a:lnTo>
                  <a:pt x="2044" y="12695"/>
                </a:lnTo>
                <a:lnTo>
                  <a:pt x="1352" y="13568"/>
                </a:lnTo>
                <a:lnTo>
                  <a:pt x="1142" y="14609"/>
                </a:lnTo>
                <a:lnTo>
                  <a:pt x="917" y="15821"/>
                </a:lnTo>
                <a:lnTo>
                  <a:pt x="1352" y="16342"/>
                </a:lnTo>
                <a:lnTo>
                  <a:pt x="2044" y="16705"/>
                </a:lnTo>
                <a:lnTo>
                  <a:pt x="1818" y="17214"/>
                </a:lnTo>
                <a:lnTo>
                  <a:pt x="1352" y="18074"/>
                </a:lnTo>
                <a:lnTo>
                  <a:pt x="1578" y="17723"/>
                </a:lnTo>
                <a:lnTo>
                  <a:pt x="2044" y="17565"/>
                </a:lnTo>
                <a:lnTo>
                  <a:pt x="2269" y="17565"/>
                </a:lnTo>
                <a:lnTo>
                  <a:pt x="2044" y="17723"/>
                </a:lnTo>
                <a:lnTo>
                  <a:pt x="1818" y="17904"/>
                </a:lnTo>
                <a:lnTo>
                  <a:pt x="2269" y="18074"/>
                </a:lnTo>
                <a:lnTo>
                  <a:pt x="2494" y="18256"/>
                </a:lnTo>
                <a:lnTo>
                  <a:pt x="2960" y="18595"/>
                </a:lnTo>
                <a:lnTo>
                  <a:pt x="3636" y="18764"/>
                </a:lnTo>
                <a:lnTo>
                  <a:pt x="3847" y="18946"/>
                </a:lnTo>
                <a:lnTo>
                  <a:pt x="4538" y="19637"/>
                </a:lnTo>
                <a:lnTo>
                  <a:pt x="5229" y="19818"/>
                </a:lnTo>
                <a:lnTo>
                  <a:pt x="5455" y="19988"/>
                </a:lnTo>
                <a:lnTo>
                  <a:pt x="5455" y="19818"/>
                </a:lnTo>
                <a:lnTo>
                  <a:pt x="5680" y="19310"/>
                </a:lnTo>
                <a:lnTo>
                  <a:pt x="5680" y="18946"/>
                </a:lnTo>
                <a:lnTo>
                  <a:pt x="5229" y="18256"/>
                </a:lnTo>
                <a:lnTo>
                  <a:pt x="5455" y="17904"/>
                </a:lnTo>
                <a:lnTo>
                  <a:pt x="5905" y="17032"/>
                </a:lnTo>
                <a:lnTo>
                  <a:pt x="6146" y="16523"/>
                </a:lnTo>
                <a:lnTo>
                  <a:pt x="6582" y="15990"/>
                </a:lnTo>
                <a:lnTo>
                  <a:pt x="6807" y="16172"/>
                </a:lnTo>
                <a:lnTo>
                  <a:pt x="6807" y="16705"/>
                </a:lnTo>
                <a:lnTo>
                  <a:pt x="7273" y="17032"/>
                </a:lnTo>
                <a:lnTo>
                  <a:pt x="7498" y="16523"/>
                </a:lnTo>
                <a:lnTo>
                  <a:pt x="8415" y="1617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9" name="Freeform 10">
            <a:extLst>
              <a:ext uri="{FF2B5EF4-FFF2-40B4-BE49-F238E27FC236}">
                <a16:creationId xmlns:a16="http://schemas.microsoft.com/office/drawing/2014/main" id="{A93E56DA-DBFB-4D57-90B5-DBBC88597C52}"/>
              </a:ext>
            </a:extLst>
          </p:cNvPr>
          <p:cNvSpPr>
            <a:spLocks/>
          </p:cNvSpPr>
          <p:nvPr/>
        </p:nvSpPr>
        <p:spPr bwMode="auto">
          <a:xfrm>
            <a:off x="4949825" y="3289300"/>
            <a:ext cx="942975" cy="474663"/>
          </a:xfrm>
          <a:custGeom>
            <a:avLst/>
            <a:gdLst>
              <a:gd name="T0" fmla="*/ 7547 w 20000"/>
              <a:gd name="T1" fmla="*/ 2731 h 20000"/>
              <a:gd name="T2" fmla="*/ 7951 w 20000"/>
              <a:gd name="T3" fmla="*/ 1526 h 20000"/>
              <a:gd name="T4" fmla="*/ 8962 w 20000"/>
              <a:gd name="T5" fmla="*/ 1151 h 20000"/>
              <a:gd name="T6" fmla="*/ 9582 w 20000"/>
              <a:gd name="T7" fmla="*/ 2329 h 20000"/>
              <a:gd name="T8" fmla="*/ 10606 w 20000"/>
              <a:gd name="T9" fmla="*/ 3855 h 20000"/>
              <a:gd name="T10" fmla="*/ 11226 w 20000"/>
              <a:gd name="T11" fmla="*/ 2329 h 20000"/>
              <a:gd name="T12" fmla="*/ 12439 w 20000"/>
              <a:gd name="T13" fmla="*/ 1526 h 20000"/>
              <a:gd name="T14" fmla="*/ 13261 w 20000"/>
              <a:gd name="T15" fmla="*/ 1526 h 20000"/>
              <a:gd name="T16" fmla="*/ 14272 w 20000"/>
              <a:gd name="T17" fmla="*/ 1526 h 20000"/>
              <a:gd name="T18" fmla="*/ 14677 w 20000"/>
              <a:gd name="T19" fmla="*/ 402 h 20000"/>
              <a:gd name="T20" fmla="*/ 15916 w 20000"/>
              <a:gd name="T21" fmla="*/ 0 h 20000"/>
              <a:gd name="T22" fmla="*/ 16927 w 20000"/>
              <a:gd name="T23" fmla="*/ 402 h 20000"/>
              <a:gd name="T24" fmla="*/ 17749 w 20000"/>
              <a:gd name="T25" fmla="*/ 1526 h 20000"/>
              <a:gd name="T26" fmla="*/ 18774 w 20000"/>
              <a:gd name="T27" fmla="*/ 1928 h 20000"/>
              <a:gd name="T28" fmla="*/ 19987 w 20000"/>
              <a:gd name="T29" fmla="*/ 2329 h 20000"/>
              <a:gd name="T30" fmla="*/ 19367 w 20000"/>
              <a:gd name="T31" fmla="*/ 4632 h 20000"/>
              <a:gd name="T32" fmla="*/ 19164 w 20000"/>
              <a:gd name="T33" fmla="*/ 6158 h 20000"/>
              <a:gd name="T34" fmla="*/ 18962 w 20000"/>
              <a:gd name="T35" fmla="*/ 7684 h 20000"/>
              <a:gd name="T36" fmla="*/ 18962 w 20000"/>
              <a:gd name="T37" fmla="*/ 9612 h 20000"/>
              <a:gd name="T38" fmla="*/ 18356 w 20000"/>
              <a:gd name="T39" fmla="*/ 9987 h 20000"/>
              <a:gd name="T40" fmla="*/ 17534 w 20000"/>
              <a:gd name="T41" fmla="*/ 10388 h 20000"/>
              <a:gd name="T42" fmla="*/ 16509 w 20000"/>
              <a:gd name="T43" fmla="*/ 9210 h 20000"/>
              <a:gd name="T44" fmla="*/ 15499 w 20000"/>
              <a:gd name="T45" fmla="*/ 9210 h 20000"/>
              <a:gd name="T46" fmla="*/ 14677 w 20000"/>
              <a:gd name="T47" fmla="*/ 9612 h 20000"/>
              <a:gd name="T48" fmla="*/ 13464 w 20000"/>
              <a:gd name="T49" fmla="*/ 9612 h 20000"/>
              <a:gd name="T50" fmla="*/ 12642 w 20000"/>
              <a:gd name="T51" fmla="*/ 11111 h 20000"/>
              <a:gd name="T52" fmla="*/ 12439 w 20000"/>
              <a:gd name="T53" fmla="*/ 12691 h 20000"/>
              <a:gd name="T54" fmla="*/ 11617 w 20000"/>
              <a:gd name="T55" fmla="*/ 13815 h 20000"/>
              <a:gd name="T56" fmla="*/ 10809 w 20000"/>
              <a:gd name="T57" fmla="*/ 13815 h 20000"/>
              <a:gd name="T58" fmla="*/ 9784 w 20000"/>
              <a:gd name="T59" fmla="*/ 14217 h 20000"/>
              <a:gd name="T60" fmla="*/ 8760 w 20000"/>
              <a:gd name="T61" fmla="*/ 15341 h 20000"/>
              <a:gd name="T62" fmla="*/ 7951 w 20000"/>
              <a:gd name="T63" fmla="*/ 16145 h 20000"/>
              <a:gd name="T64" fmla="*/ 6927 w 20000"/>
              <a:gd name="T65" fmla="*/ 17269 h 20000"/>
              <a:gd name="T66" fmla="*/ 6927 w 20000"/>
              <a:gd name="T67" fmla="*/ 18447 h 20000"/>
              <a:gd name="T68" fmla="*/ 5512 w 20000"/>
              <a:gd name="T69" fmla="*/ 19973 h 20000"/>
              <a:gd name="T70" fmla="*/ 3868 w 20000"/>
              <a:gd name="T71" fmla="*/ 19973 h 20000"/>
              <a:gd name="T72" fmla="*/ 2655 w 20000"/>
              <a:gd name="T73" fmla="*/ 18849 h 20000"/>
              <a:gd name="T74" fmla="*/ 1213 w 20000"/>
              <a:gd name="T75" fmla="*/ 18046 h 20000"/>
              <a:gd name="T76" fmla="*/ 822 w 20000"/>
              <a:gd name="T77" fmla="*/ 16921 h 20000"/>
              <a:gd name="T78" fmla="*/ 0 w 20000"/>
              <a:gd name="T79" fmla="*/ 15341 h 20000"/>
              <a:gd name="T80" fmla="*/ 202 w 20000"/>
              <a:gd name="T81" fmla="*/ 13815 h 20000"/>
              <a:gd name="T82" fmla="*/ 0 w 20000"/>
              <a:gd name="T83" fmla="*/ 11513 h 20000"/>
              <a:gd name="T84" fmla="*/ 7143 w 20000"/>
              <a:gd name="T85" fmla="*/ 3052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000" h="20000">
                <a:moveTo>
                  <a:pt x="7143" y="3052"/>
                </a:moveTo>
                <a:lnTo>
                  <a:pt x="7547" y="2731"/>
                </a:lnTo>
                <a:lnTo>
                  <a:pt x="7951" y="2329"/>
                </a:lnTo>
                <a:lnTo>
                  <a:pt x="7951" y="1526"/>
                </a:lnTo>
                <a:lnTo>
                  <a:pt x="8369" y="803"/>
                </a:lnTo>
                <a:lnTo>
                  <a:pt x="8962" y="1151"/>
                </a:lnTo>
                <a:lnTo>
                  <a:pt x="9178" y="2329"/>
                </a:lnTo>
                <a:lnTo>
                  <a:pt x="9582" y="2329"/>
                </a:lnTo>
                <a:lnTo>
                  <a:pt x="9582" y="3052"/>
                </a:lnTo>
                <a:lnTo>
                  <a:pt x="10606" y="3855"/>
                </a:lnTo>
                <a:lnTo>
                  <a:pt x="11024" y="3454"/>
                </a:lnTo>
                <a:lnTo>
                  <a:pt x="11226" y="2329"/>
                </a:lnTo>
                <a:lnTo>
                  <a:pt x="11819" y="1928"/>
                </a:lnTo>
                <a:lnTo>
                  <a:pt x="12439" y="1526"/>
                </a:lnTo>
                <a:lnTo>
                  <a:pt x="12857" y="1151"/>
                </a:lnTo>
                <a:lnTo>
                  <a:pt x="13261" y="1526"/>
                </a:lnTo>
                <a:lnTo>
                  <a:pt x="13652" y="1928"/>
                </a:lnTo>
                <a:lnTo>
                  <a:pt x="14272" y="1526"/>
                </a:lnTo>
                <a:lnTo>
                  <a:pt x="14474" y="402"/>
                </a:lnTo>
                <a:lnTo>
                  <a:pt x="14677" y="402"/>
                </a:lnTo>
                <a:lnTo>
                  <a:pt x="15296" y="0"/>
                </a:lnTo>
                <a:lnTo>
                  <a:pt x="15916" y="0"/>
                </a:lnTo>
                <a:lnTo>
                  <a:pt x="16509" y="0"/>
                </a:lnTo>
                <a:lnTo>
                  <a:pt x="16927" y="402"/>
                </a:lnTo>
                <a:lnTo>
                  <a:pt x="17332" y="803"/>
                </a:lnTo>
                <a:lnTo>
                  <a:pt x="17749" y="1526"/>
                </a:lnTo>
                <a:lnTo>
                  <a:pt x="18356" y="1928"/>
                </a:lnTo>
                <a:lnTo>
                  <a:pt x="18774" y="1928"/>
                </a:lnTo>
                <a:lnTo>
                  <a:pt x="19164" y="2329"/>
                </a:lnTo>
                <a:lnTo>
                  <a:pt x="19987" y="2329"/>
                </a:lnTo>
                <a:lnTo>
                  <a:pt x="19582" y="3052"/>
                </a:lnTo>
                <a:lnTo>
                  <a:pt x="19367" y="4632"/>
                </a:lnTo>
                <a:lnTo>
                  <a:pt x="19164" y="5007"/>
                </a:lnTo>
                <a:lnTo>
                  <a:pt x="19164" y="6158"/>
                </a:lnTo>
                <a:lnTo>
                  <a:pt x="18962" y="6934"/>
                </a:lnTo>
                <a:lnTo>
                  <a:pt x="18962" y="7684"/>
                </a:lnTo>
                <a:lnTo>
                  <a:pt x="18962" y="8461"/>
                </a:lnTo>
                <a:lnTo>
                  <a:pt x="18962" y="9612"/>
                </a:lnTo>
                <a:lnTo>
                  <a:pt x="18571" y="9612"/>
                </a:lnTo>
                <a:lnTo>
                  <a:pt x="18356" y="9987"/>
                </a:lnTo>
                <a:lnTo>
                  <a:pt x="17749" y="10388"/>
                </a:lnTo>
                <a:lnTo>
                  <a:pt x="17534" y="10388"/>
                </a:lnTo>
                <a:lnTo>
                  <a:pt x="17129" y="9612"/>
                </a:lnTo>
                <a:lnTo>
                  <a:pt x="16509" y="9210"/>
                </a:lnTo>
                <a:lnTo>
                  <a:pt x="15916" y="9210"/>
                </a:lnTo>
                <a:lnTo>
                  <a:pt x="15499" y="9210"/>
                </a:lnTo>
                <a:lnTo>
                  <a:pt x="15094" y="9612"/>
                </a:lnTo>
                <a:lnTo>
                  <a:pt x="14677" y="9612"/>
                </a:lnTo>
                <a:lnTo>
                  <a:pt x="14070" y="9612"/>
                </a:lnTo>
                <a:lnTo>
                  <a:pt x="13464" y="9612"/>
                </a:lnTo>
                <a:lnTo>
                  <a:pt x="13059" y="9987"/>
                </a:lnTo>
                <a:lnTo>
                  <a:pt x="12642" y="11111"/>
                </a:lnTo>
                <a:lnTo>
                  <a:pt x="12642" y="12316"/>
                </a:lnTo>
                <a:lnTo>
                  <a:pt x="12439" y="12691"/>
                </a:lnTo>
                <a:lnTo>
                  <a:pt x="11819" y="13440"/>
                </a:lnTo>
                <a:lnTo>
                  <a:pt x="11617" y="13815"/>
                </a:lnTo>
                <a:lnTo>
                  <a:pt x="11226" y="14217"/>
                </a:lnTo>
                <a:lnTo>
                  <a:pt x="10809" y="13815"/>
                </a:lnTo>
                <a:lnTo>
                  <a:pt x="10202" y="13815"/>
                </a:lnTo>
                <a:lnTo>
                  <a:pt x="9784" y="14217"/>
                </a:lnTo>
                <a:lnTo>
                  <a:pt x="9582" y="14993"/>
                </a:lnTo>
                <a:lnTo>
                  <a:pt x="8760" y="15341"/>
                </a:lnTo>
                <a:lnTo>
                  <a:pt x="8369" y="15743"/>
                </a:lnTo>
                <a:lnTo>
                  <a:pt x="7951" y="16145"/>
                </a:lnTo>
                <a:lnTo>
                  <a:pt x="7547" y="16546"/>
                </a:lnTo>
                <a:lnTo>
                  <a:pt x="6927" y="17269"/>
                </a:lnTo>
                <a:lnTo>
                  <a:pt x="6927" y="18046"/>
                </a:lnTo>
                <a:lnTo>
                  <a:pt x="6927" y="18447"/>
                </a:lnTo>
                <a:lnTo>
                  <a:pt x="6105" y="19572"/>
                </a:lnTo>
                <a:lnTo>
                  <a:pt x="5512" y="19973"/>
                </a:lnTo>
                <a:lnTo>
                  <a:pt x="4690" y="19973"/>
                </a:lnTo>
                <a:lnTo>
                  <a:pt x="3868" y="19973"/>
                </a:lnTo>
                <a:lnTo>
                  <a:pt x="3261" y="19197"/>
                </a:lnTo>
                <a:lnTo>
                  <a:pt x="2655" y="18849"/>
                </a:lnTo>
                <a:lnTo>
                  <a:pt x="2237" y="18447"/>
                </a:lnTo>
                <a:lnTo>
                  <a:pt x="1213" y="18046"/>
                </a:lnTo>
                <a:lnTo>
                  <a:pt x="1024" y="17269"/>
                </a:lnTo>
                <a:lnTo>
                  <a:pt x="822" y="16921"/>
                </a:lnTo>
                <a:lnTo>
                  <a:pt x="620" y="16546"/>
                </a:lnTo>
                <a:lnTo>
                  <a:pt x="0" y="15341"/>
                </a:lnTo>
                <a:lnTo>
                  <a:pt x="202" y="14618"/>
                </a:lnTo>
                <a:lnTo>
                  <a:pt x="202" y="13815"/>
                </a:lnTo>
                <a:lnTo>
                  <a:pt x="202" y="12316"/>
                </a:lnTo>
                <a:lnTo>
                  <a:pt x="0" y="11513"/>
                </a:lnTo>
                <a:lnTo>
                  <a:pt x="0" y="11111"/>
                </a:lnTo>
                <a:lnTo>
                  <a:pt x="7143" y="305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0" name="Freeform 9">
            <a:extLst>
              <a:ext uri="{FF2B5EF4-FFF2-40B4-BE49-F238E27FC236}">
                <a16:creationId xmlns:a16="http://schemas.microsoft.com/office/drawing/2014/main" id="{3AF1E3DC-F2FA-43CE-BCBB-DEECEA8F660E}"/>
              </a:ext>
            </a:extLst>
          </p:cNvPr>
          <p:cNvSpPr>
            <a:spLocks/>
          </p:cNvSpPr>
          <p:nvPr/>
        </p:nvSpPr>
        <p:spPr bwMode="auto">
          <a:xfrm>
            <a:off x="4403725" y="4017963"/>
            <a:ext cx="577850" cy="346075"/>
          </a:xfrm>
          <a:custGeom>
            <a:avLst/>
            <a:gdLst>
              <a:gd name="T0" fmla="*/ 4004 w 20000"/>
              <a:gd name="T1" fmla="*/ 7326 h 20000"/>
              <a:gd name="T2" fmla="*/ 7657 w 20000"/>
              <a:gd name="T3" fmla="*/ 7326 h 20000"/>
              <a:gd name="T4" fmla="*/ 8669 w 20000"/>
              <a:gd name="T5" fmla="*/ 5275 h 20000"/>
              <a:gd name="T6" fmla="*/ 10649 w 20000"/>
              <a:gd name="T7" fmla="*/ 4725 h 20000"/>
              <a:gd name="T8" fmla="*/ 12651 w 20000"/>
              <a:gd name="T9" fmla="*/ 4176 h 20000"/>
              <a:gd name="T10" fmla="*/ 14653 w 20000"/>
              <a:gd name="T11" fmla="*/ 3187 h 20000"/>
              <a:gd name="T12" fmla="*/ 15974 w 20000"/>
              <a:gd name="T13" fmla="*/ 3700 h 20000"/>
              <a:gd name="T14" fmla="*/ 15314 w 20000"/>
              <a:gd name="T15" fmla="*/ 1538 h 20000"/>
              <a:gd name="T16" fmla="*/ 15974 w 20000"/>
              <a:gd name="T17" fmla="*/ 549 h 20000"/>
              <a:gd name="T18" fmla="*/ 17316 w 20000"/>
              <a:gd name="T19" fmla="*/ 549 h 20000"/>
              <a:gd name="T20" fmla="*/ 17316 w 20000"/>
              <a:gd name="T21" fmla="*/ 2088 h 20000"/>
              <a:gd name="T22" fmla="*/ 18636 w 20000"/>
              <a:gd name="T23" fmla="*/ 4725 h 20000"/>
              <a:gd name="T24" fmla="*/ 19978 w 20000"/>
              <a:gd name="T25" fmla="*/ 6300 h 20000"/>
              <a:gd name="T26" fmla="*/ 17998 w 20000"/>
              <a:gd name="T27" fmla="*/ 5788 h 20000"/>
              <a:gd name="T28" fmla="*/ 16656 w 20000"/>
              <a:gd name="T29" fmla="*/ 7326 h 20000"/>
              <a:gd name="T30" fmla="*/ 13971 w 20000"/>
              <a:gd name="T31" fmla="*/ 9451 h 20000"/>
              <a:gd name="T32" fmla="*/ 12981 w 20000"/>
              <a:gd name="T33" fmla="*/ 10000 h 20000"/>
              <a:gd name="T34" fmla="*/ 12651 w 20000"/>
              <a:gd name="T35" fmla="*/ 13114 h 20000"/>
              <a:gd name="T36" fmla="*/ 10649 w 20000"/>
              <a:gd name="T37" fmla="*/ 14725 h 20000"/>
              <a:gd name="T38" fmla="*/ 10649 w 20000"/>
              <a:gd name="T39" fmla="*/ 16777 h 20000"/>
              <a:gd name="T40" fmla="*/ 8999 w 20000"/>
              <a:gd name="T41" fmla="*/ 17326 h 20000"/>
              <a:gd name="T42" fmla="*/ 7657 w 20000"/>
              <a:gd name="T43" fmla="*/ 16777 h 20000"/>
              <a:gd name="T44" fmla="*/ 5677 w 20000"/>
              <a:gd name="T45" fmla="*/ 18425 h 20000"/>
              <a:gd name="T46" fmla="*/ 3322 w 20000"/>
              <a:gd name="T47" fmla="*/ 19963 h 20000"/>
              <a:gd name="T48" fmla="*/ 3322 w 20000"/>
              <a:gd name="T49" fmla="*/ 18425 h 20000"/>
              <a:gd name="T50" fmla="*/ 2332 w 20000"/>
              <a:gd name="T51" fmla="*/ 16777 h 20000"/>
              <a:gd name="T52" fmla="*/ 1672 w 20000"/>
              <a:gd name="T53" fmla="*/ 15238 h 20000"/>
              <a:gd name="T54" fmla="*/ 330 w 20000"/>
              <a:gd name="T55" fmla="*/ 13663 h 20000"/>
              <a:gd name="T56" fmla="*/ 660 w 20000"/>
              <a:gd name="T57" fmla="*/ 11538 h 20000"/>
              <a:gd name="T58" fmla="*/ 0 w 20000"/>
              <a:gd name="T59" fmla="*/ 10513 h 20000"/>
              <a:gd name="T60" fmla="*/ 660 w 20000"/>
              <a:gd name="T61" fmla="*/ 8938 h 20000"/>
              <a:gd name="T62" fmla="*/ 1980 w 20000"/>
              <a:gd name="T63" fmla="*/ 685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000" h="20000">
                <a:moveTo>
                  <a:pt x="1980" y="6850"/>
                </a:moveTo>
                <a:lnTo>
                  <a:pt x="4004" y="7326"/>
                </a:lnTo>
                <a:lnTo>
                  <a:pt x="6007" y="8425"/>
                </a:lnTo>
                <a:lnTo>
                  <a:pt x="7657" y="7326"/>
                </a:lnTo>
                <a:lnTo>
                  <a:pt x="7987" y="6850"/>
                </a:lnTo>
                <a:lnTo>
                  <a:pt x="8669" y="5275"/>
                </a:lnTo>
                <a:lnTo>
                  <a:pt x="9659" y="4725"/>
                </a:lnTo>
                <a:lnTo>
                  <a:pt x="10649" y="4725"/>
                </a:lnTo>
                <a:lnTo>
                  <a:pt x="11991" y="4176"/>
                </a:lnTo>
                <a:lnTo>
                  <a:pt x="12651" y="4176"/>
                </a:lnTo>
                <a:lnTo>
                  <a:pt x="13663" y="3187"/>
                </a:lnTo>
                <a:lnTo>
                  <a:pt x="14653" y="3187"/>
                </a:lnTo>
                <a:lnTo>
                  <a:pt x="15314" y="3700"/>
                </a:lnTo>
                <a:lnTo>
                  <a:pt x="15974" y="3700"/>
                </a:lnTo>
                <a:lnTo>
                  <a:pt x="15974" y="2637"/>
                </a:lnTo>
                <a:lnTo>
                  <a:pt x="15314" y="1538"/>
                </a:lnTo>
                <a:lnTo>
                  <a:pt x="15314" y="1099"/>
                </a:lnTo>
                <a:lnTo>
                  <a:pt x="15974" y="549"/>
                </a:lnTo>
                <a:lnTo>
                  <a:pt x="16656" y="0"/>
                </a:lnTo>
                <a:lnTo>
                  <a:pt x="17316" y="549"/>
                </a:lnTo>
                <a:lnTo>
                  <a:pt x="16986" y="1538"/>
                </a:lnTo>
                <a:lnTo>
                  <a:pt x="17316" y="2088"/>
                </a:lnTo>
                <a:lnTo>
                  <a:pt x="17998" y="3700"/>
                </a:lnTo>
                <a:lnTo>
                  <a:pt x="18636" y="4725"/>
                </a:lnTo>
                <a:lnTo>
                  <a:pt x="18966" y="5275"/>
                </a:lnTo>
                <a:lnTo>
                  <a:pt x="19978" y="6300"/>
                </a:lnTo>
                <a:lnTo>
                  <a:pt x="18966" y="6300"/>
                </a:lnTo>
                <a:lnTo>
                  <a:pt x="17998" y="5788"/>
                </a:lnTo>
                <a:lnTo>
                  <a:pt x="16656" y="6300"/>
                </a:lnTo>
                <a:lnTo>
                  <a:pt x="16656" y="7326"/>
                </a:lnTo>
                <a:lnTo>
                  <a:pt x="16326" y="7875"/>
                </a:lnTo>
                <a:lnTo>
                  <a:pt x="13971" y="9451"/>
                </a:lnTo>
                <a:lnTo>
                  <a:pt x="13663" y="9451"/>
                </a:lnTo>
                <a:lnTo>
                  <a:pt x="12981" y="10000"/>
                </a:lnTo>
                <a:lnTo>
                  <a:pt x="12651" y="10513"/>
                </a:lnTo>
                <a:lnTo>
                  <a:pt x="12651" y="13114"/>
                </a:lnTo>
                <a:lnTo>
                  <a:pt x="12651" y="13663"/>
                </a:lnTo>
                <a:lnTo>
                  <a:pt x="10649" y="14725"/>
                </a:lnTo>
                <a:lnTo>
                  <a:pt x="10649" y="15788"/>
                </a:lnTo>
                <a:lnTo>
                  <a:pt x="10649" y="16777"/>
                </a:lnTo>
                <a:lnTo>
                  <a:pt x="10011" y="17875"/>
                </a:lnTo>
                <a:lnTo>
                  <a:pt x="8999" y="17326"/>
                </a:lnTo>
                <a:lnTo>
                  <a:pt x="8999" y="17875"/>
                </a:lnTo>
                <a:lnTo>
                  <a:pt x="7657" y="16777"/>
                </a:lnTo>
                <a:lnTo>
                  <a:pt x="6007" y="18425"/>
                </a:lnTo>
                <a:lnTo>
                  <a:pt x="5677" y="18425"/>
                </a:lnTo>
                <a:lnTo>
                  <a:pt x="4334" y="18901"/>
                </a:lnTo>
                <a:lnTo>
                  <a:pt x="3322" y="19963"/>
                </a:lnTo>
                <a:lnTo>
                  <a:pt x="3652" y="18901"/>
                </a:lnTo>
                <a:lnTo>
                  <a:pt x="3322" y="18425"/>
                </a:lnTo>
                <a:lnTo>
                  <a:pt x="2662" y="17326"/>
                </a:lnTo>
                <a:lnTo>
                  <a:pt x="2332" y="16777"/>
                </a:lnTo>
                <a:lnTo>
                  <a:pt x="1672" y="16264"/>
                </a:lnTo>
                <a:lnTo>
                  <a:pt x="1672" y="15238"/>
                </a:lnTo>
                <a:lnTo>
                  <a:pt x="660" y="14725"/>
                </a:lnTo>
                <a:lnTo>
                  <a:pt x="330" y="13663"/>
                </a:lnTo>
                <a:lnTo>
                  <a:pt x="1342" y="12088"/>
                </a:lnTo>
                <a:lnTo>
                  <a:pt x="660" y="11538"/>
                </a:lnTo>
                <a:lnTo>
                  <a:pt x="330" y="11538"/>
                </a:lnTo>
                <a:lnTo>
                  <a:pt x="0" y="10513"/>
                </a:lnTo>
                <a:lnTo>
                  <a:pt x="330" y="9451"/>
                </a:lnTo>
                <a:lnTo>
                  <a:pt x="660" y="8938"/>
                </a:lnTo>
                <a:lnTo>
                  <a:pt x="1342" y="8425"/>
                </a:lnTo>
                <a:lnTo>
                  <a:pt x="1980" y="685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4" name="Freeform 5">
            <a:extLst>
              <a:ext uri="{FF2B5EF4-FFF2-40B4-BE49-F238E27FC236}">
                <a16:creationId xmlns:a16="http://schemas.microsoft.com/office/drawing/2014/main" id="{AEBDE7E7-8DFA-4CF6-9A6F-7C111EB3F4F6}"/>
              </a:ext>
            </a:extLst>
          </p:cNvPr>
          <p:cNvSpPr>
            <a:spLocks/>
          </p:cNvSpPr>
          <p:nvPr/>
        </p:nvSpPr>
        <p:spPr bwMode="auto">
          <a:xfrm>
            <a:off x="4432300" y="1985963"/>
            <a:ext cx="66675" cy="74612"/>
          </a:xfrm>
          <a:custGeom>
            <a:avLst/>
            <a:gdLst>
              <a:gd name="T0" fmla="*/ 5660 w 20000"/>
              <a:gd name="T1" fmla="*/ 0 h 20000"/>
              <a:gd name="T2" fmla="*/ 11321 w 20000"/>
              <a:gd name="T3" fmla="*/ 4957 h 20000"/>
              <a:gd name="T4" fmla="*/ 16981 w 20000"/>
              <a:gd name="T5" fmla="*/ 4957 h 20000"/>
              <a:gd name="T6" fmla="*/ 19811 w 20000"/>
              <a:gd name="T7" fmla="*/ 12308 h 20000"/>
              <a:gd name="T8" fmla="*/ 19811 w 20000"/>
              <a:gd name="T9" fmla="*/ 14701 h 20000"/>
              <a:gd name="T10" fmla="*/ 19811 w 20000"/>
              <a:gd name="T11" fmla="*/ 19829 h 20000"/>
              <a:gd name="T12" fmla="*/ 14151 w 20000"/>
              <a:gd name="T13" fmla="*/ 19829 h 20000"/>
              <a:gd name="T14" fmla="*/ 8491 w 20000"/>
              <a:gd name="T15" fmla="*/ 17265 h 20000"/>
              <a:gd name="T16" fmla="*/ 2830 w 20000"/>
              <a:gd name="T17" fmla="*/ 17265 h 20000"/>
              <a:gd name="T18" fmla="*/ 0 w 20000"/>
              <a:gd name="T19" fmla="*/ 12308 h 20000"/>
              <a:gd name="T20" fmla="*/ 0 w 20000"/>
              <a:gd name="T21" fmla="*/ 7521 h 20000"/>
              <a:gd name="T22" fmla="*/ 0 w 20000"/>
              <a:gd name="T23" fmla="*/ 4957 h 20000"/>
              <a:gd name="T24" fmla="*/ 5660 w 20000"/>
              <a:gd name="T25" fmla="*/ 0 h 20000"/>
              <a:gd name="T26" fmla="*/ 5660 w 20000"/>
              <a:gd name="T27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000" h="20000">
                <a:moveTo>
                  <a:pt x="5660" y="0"/>
                </a:moveTo>
                <a:lnTo>
                  <a:pt x="11321" y="4957"/>
                </a:lnTo>
                <a:lnTo>
                  <a:pt x="16981" y="4957"/>
                </a:lnTo>
                <a:lnTo>
                  <a:pt x="19811" y="12308"/>
                </a:lnTo>
                <a:lnTo>
                  <a:pt x="19811" y="14701"/>
                </a:lnTo>
                <a:lnTo>
                  <a:pt x="19811" y="19829"/>
                </a:lnTo>
                <a:lnTo>
                  <a:pt x="14151" y="19829"/>
                </a:lnTo>
                <a:lnTo>
                  <a:pt x="8491" y="17265"/>
                </a:lnTo>
                <a:lnTo>
                  <a:pt x="2830" y="17265"/>
                </a:lnTo>
                <a:lnTo>
                  <a:pt x="0" y="12308"/>
                </a:lnTo>
                <a:lnTo>
                  <a:pt x="0" y="7521"/>
                </a:lnTo>
                <a:lnTo>
                  <a:pt x="0" y="4957"/>
                </a:lnTo>
                <a:lnTo>
                  <a:pt x="566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5" name="Freeform 4">
            <a:extLst>
              <a:ext uri="{FF2B5EF4-FFF2-40B4-BE49-F238E27FC236}">
                <a16:creationId xmlns:a16="http://schemas.microsoft.com/office/drawing/2014/main" id="{B10FB36A-CDE4-48F5-A815-81A5ECF64F72}"/>
              </a:ext>
            </a:extLst>
          </p:cNvPr>
          <p:cNvSpPr>
            <a:spLocks/>
          </p:cNvSpPr>
          <p:nvPr/>
        </p:nvSpPr>
        <p:spPr bwMode="auto">
          <a:xfrm>
            <a:off x="3057525" y="3862388"/>
            <a:ext cx="827088" cy="474662"/>
          </a:xfrm>
          <a:custGeom>
            <a:avLst/>
            <a:gdLst>
              <a:gd name="T0" fmla="*/ 7896 w 20000"/>
              <a:gd name="T1" fmla="*/ 2303 h 20000"/>
              <a:gd name="T2" fmla="*/ 8833 w 20000"/>
              <a:gd name="T3" fmla="*/ 2303 h 20000"/>
              <a:gd name="T4" fmla="*/ 10000 w 20000"/>
              <a:gd name="T5" fmla="*/ 1928 h 20000"/>
              <a:gd name="T6" fmla="*/ 11382 w 20000"/>
              <a:gd name="T7" fmla="*/ 1928 h 20000"/>
              <a:gd name="T8" fmla="*/ 11859 w 20000"/>
              <a:gd name="T9" fmla="*/ 1526 h 20000"/>
              <a:gd name="T10" fmla="*/ 10922 w 20000"/>
              <a:gd name="T11" fmla="*/ 1124 h 20000"/>
              <a:gd name="T12" fmla="*/ 11382 w 20000"/>
              <a:gd name="T13" fmla="*/ 0 h 20000"/>
              <a:gd name="T14" fmla="*/ 12320 w 20000"/>
              <a:gd name="T15" fmla="*/ 776 h 20000"/>
              <a:gd name="T16" fmla="*/ 13241 w 20000"/>
              <a:gd name="T17" fmla="*/ 1124 h 20000"/>
              <a:gd name="T18" fmla="*/ 14178 w 20000"/>
              <a:gd name="T19" fmla="*/ 1526 h 20000"/>
              <a:gd name="T20" fmla="*/ 15576 w 20000"/>
              <a:gd name="T21" fmla="*/ 2303 h 20000"/>
              <a:gd name="T22" fmla="*/ 16267 w 20000"/>
              <a:gd name="T23" fmla="*/ 4230 h 20000"/>
              <a:gd name="T24" fmla="*/ 15791 w 20000"/>
              <a:gd name="T25" fmla="*/ 6934 h 20000"/>
              <a:gd name="T26" fmla="*/ 17189 w 20000"/>
              <a:gd name="T27" fmla="*/ 8862 h 20000"/>
              <a:gd name="T28" fmla="*/ 19278 w 20000"/>
              <a:gd name="T29" fmla="*/ 8862 h 20000"/>
              <a:gd name="T30" fmla="*/ 19754 w 20000"/>
              <a:gd name="T31" fmla="*/ 9183 h 20000"/>
              <a:gd name="T32" fmla="*/ 19524 w 20000"/>
              <a:gd name="T33" fmla="*/ 11513 h 20000"/>
              <a:gd name="T34" fmla="*/ 19754 w 20000"/>
              <a:gd name="T35" fmla="*/ 12691 h 20000"/>
              <a:gd name="T36" fmla="*/ 19048 w 20000"/>
              <a:gd name="T37" fmla="*/ 11888 h 20000"/>
              <a:gd name="T38" fmla="*/ 17896 w 20000"/>
              <a:gd name="T39" fmla="*/ 12691 h 20000"/>
              <a:gd name="T40" fmla="*/ 18372 w 20000"/>
              <a:gd name="T41" fmla="*/ 13815 h 20000"/>
              <a:gd name="T42" fmla="*/ 18602 w 20000"/>
              <a:gd name="T43" fmla="*/ 14592 h 20000"/>
              <a:gd name="T44" fmla="*/ 18372 w 20000"/>
              <a:gd name="T45" fmla="*/ 15743 h 20000"/>
              <a:gd name="T46" fmla="*/ 17896 w 20000"/>
              <a:gd name="T47" fmla="*/ 14592 h 20000"/>
              <a:gd name="T48" fmla="*/ 16959 w 20000"/>
              <a:gd name="T49" fmla="*/ 14592 h 20000"/>
              <a:gd name="T50" fmla="*/ 16728 w 20000"/>
              <a:gd name="T51" fmla="*/ 15341 h 20000"/>
              <a:gd name="T52" fmla="*/ 15576 w 20000"/>
              <a:gd name="T53" fmla="*/ 14217 h 20000"/>
              <a:gd name="T54" fmla="*/ 14639 w 20000"/>
              <a:gd name="T55" fmla="*/ 13414 h 20000"/>
              <a:gd name="T56" fmla="*/ 14639 w 20000"/>
              <a:gd name="T57" fmla="*/ 15341 h 20000"/>
              <a:gd name="T58" fmla="*/ 14178 w 20000"/>
              <a:gd name="T59" fmla="*/ 16519 h 20000"/>
              <a:gd name="T60" fmla="*/ 13702 w 20000"/>
              <a:gd name="T61" fmla="*/ 18447 h 20000"/>
              <a:gd name="T62" fmla="*/ 13702 w 20000"/>
              <a:gd name="T63" fmla="*/ 19572 h 20000"/>
              <a:gd name="T64" fmla="*/ 13241 w 20000"/>
              <a:gd name="T65" fmla="*/ 19973 h 20000"/>
              <a:gd name="T66" fmla="*/ 12796 w 20000"/>
              <a:gd name="T67" fmla="*/ 17644 h 20000"/>
              <a:gd name="T68" fmla="*/ 11613 w 20000"/>
              <a:gd name="T69" fmla="*/ 16519 h 20000"/>
              <a:gd name="T70" fmla="*/ 11152 w 20000"/>
              <a:gd name="T71" fmla="*/ 14993 h 20000"/>
              <a:gd name="T72" fmla="*/ 10922 w 20000"/>
              <a:gd name="T73" fmla="*/ 13414 h 20000"/>
              <a:gd name="T74" fmla="*/ 10215 w 20000"/>
              <a:gd name="T75" fmla="*/ 14993 h 20000"/>
              <a:gd name="T76" fmla="*/ 9770 w 20000"/>
              <a:gd name="T77" fmla="*/ 16118 h 20000"/>
              <a:gd name="T78" fmla="*/ 9293 w 20000"/>
              <a:gd name="T79" fmla="*/ 18046 h 20000"/>
              <a:gd name="T80" fmla="*/ 8602 w 20000"/>
              <a:gd name="T81" fmla="*/ 19170 h 20000"/>
              <a:gd name="T82" fmla="*/ 7435 w 20000"/>
              <a:gd name="T83" fmla="*/ 19170 h 20000"/>
              <a:gd name="T84" fmla="*/ 6743 w 20000"/>
              <a:gd name="T85" fmla="*/ 19170 h 20000"/>
              <a:gd name="T86" fmla="*/ 5576 w 20000"/>
              <a:gd name="T87" fmla="*/ 19572 h 20000"/>
              <a:gd name="T88" fmla="*/ 4869 w 20000"/>
              <a:gd name="T89" fmla="*/ 18046 h 20000"/>
              <a:gd name="T90" fmla="*/ 4409 w 20000"/>
              <a:gd name="T91" fmla="*/ 16921 h 20000"/>
              <a:gd name="T92" fmla="*/ 4194 w 20000"/>
              <a:gd name="T93" fmla="*/ 15341 h 20000"/>
              <a:gd name="T94" fmla="*/ 3026 w 20000"/>
              <a:gd name="T95" fmla="*/ 13815 h 20000"/>
              <a:gd name="T96" fmla="*/ 937 w 20000"/>
              <a:gd name="T97" fmla="*/ 16519 h 20000"/>
              <a:gd name="T98" fmla="*/ 0 w 20000"/>
              <a:gd name="T99" fmla="*/ 16519 h 20000"/>
              <a:gd name="T100" fmla="*/ 461 w 20000"/>
              <a:gd name="T101" fmla="*/ 15341 h 20000"/>
              <a:gd name="T102" fmla="*/ 707 w 20000"/>
              <a:gd name="T103" fmla="*/ 13815 h 20000"/>
              <a:gd name="T104" fmla="*/ 1167 w 20000"/>
              <a:gd name="T105" fmla="*/ 12289 h 20000"/>
              <a:gd name="T106" fmla="*/ 2089 w 20000"/>
              <a:gd name="T107" fmla="*/ 10763 h 20000"/>
              <a:gd name="T108" fmla="*/ 2796 w 20000"/>
              <a:gd name="T109" fmla="*/ 8862 h 20000"/>
              <a:gd name="T110" fmla="*/ 3717 w 20000"/>
              <a:gd name="T111" fmla="*/ 7282 h 20000"/>
              <a:gd name="T112" fmla="*/ 4409 w 20000"/>
              <a:gd name="T113" fmla="*/ 6158 h 20000"/>
              <a:gd name="T114" fmla="*/ 4639 w 20000"/>
              <a:gd name="T115" fmla="*/ 5007 h 20000"/>
              <a:gd name="T116" fmla="*/ 4639 w 20000"/>
              <a:gd name="T117" fmla="*/ 4230 h 20000"/>
              <a:gd name="T118" fmla="*/ 5115 w 20000"/>
              <a:gd name="T119" fmla="*/ 3052 h 20000"/>
              <a:gd name="T120" fmla="*/ 5806 w 20000"/>
              <a:gd name="T121" fmla="*/ 3052 h 20000"/>
              <a:gd name="T122" fmla="*/ 6743 w 20000"/>
              <a:gd name="T123" fmla="*/ 3052 h 20000"/>
              <a:gd name="T124" fmla="*/ 6974 w 20000"/>
              <a:gd name="T125" fmla="*/ 2303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000" h="20000">
                <a:moveTo>
                  <a:pt x="6974" y="2303"/>
                </a:moveTo>
                <a:lnTo>
                  <a:pt x="7896" y="2303"/>
                </a:lnTo>
                <a:lnTo>
                  <a:pt x="8126" y="2303"/>
                </a:lnTo>
                <a:lnTo>
                  <a:pt x="8833" y="2303"/>
                </a:lnTo>
                <a:lnTo>
                  <a:pt x="9293" y="1928"/>
                </a:lnTo>
                <a:lnTo>
                  <a:pt x="10000" y="1928"/>
                </a:lnTo>
                <a:lnTo>
                  <a:pt x="10691" y="1928"/>
                </a:lnTo>
                <a:lnTo>
                  <a:pt x="11382" y="1928"/>
                </a:lnTo>
                <a:lnTo>
                  <a:pt x="11613" y="1928"/>
                </a:lnTo>
                <a:lnTo>
                  <a:pt x="11859" y="1526"/>
                </a:lnTo>
                <a:lnTo>
                  <a:pt x="11382" y="1526"/>
                </a:lnTo>
                <a:lnTo>
                  <a:pt x="10922" y="1124"/>
                </a:lnTo>
                <a:lnTo>
                  <a:pt x="10691" y="776"/>
                </a:lnTo>
                <a:lnTo>
                  <a:pt x="11382" y="0"/>
                </a:lnTo>
                <a:lnTo>
                  <a:pt x="12089" y="0"/>
                </a:lnTo>
                <a:lnTo>
                  <a:pt x="12320" y="776"/>
                </a:lnTo>
                <a:lnTo>
                  <a:pt x="12796" y="1124"/>
                </a:lnTo>
                <a:lnTo>
                  <a:pt x="13241" y="1124"/>
                </a:lnTo>
                <a:lnTo>
                  <a:pt x="13948" y="1124"/>
                </a:lnTo>
                <a:lnTo>
                  <a:pt x="14178" y="1526"/>
                </a:lnTo>
                <a:lnTo>
                  <a:pt x="14869" y="1928"/>
                </a:lnTo>
                <a:lnTo>
                  <a:pt x="15576" y="2303"/>
                </a:lnTo>
                <a:lnTo>
                  <a:pt x="16728" y="2704"/>
                </a:lnTo>
                <a:lnTo>
                  <a:pt x="16267" y="4230"/>
                </a:lnTo>
                <a:lnTo>
                  <a:pt x="16022" y="5355"/>
                </a:lnTo>
                <a:lnTo>
                  <a:pt x="15791" y="6934"/>
                </a:lnTo>
                <a:lnTo>
                  <a:pt x="16498" y="7282"/>
                </a:lnTo>
                <a:lnTo>
                  <a:pt x="17189" y="8862"/>
                </a:lnTo>
                <a:lnTo>
                  <a:pt x="18817" y="9585"/>
                </a:lnTo>
                <a:lnTo>
                  <a:pt x="19278" y="8862"/>
                </a:lnTo>
                <a:lnTo>
                  <a:pt x="19754" y="8059"/>
                </a:lnTo>
                <a:lnTo>
                  <a:pt x="19754" y="9183"/>
                </a:lnTo>
                <a:lnTo>
                  <a:pt x="19754" y="10388"/>
                </a:lnTo>
                <a:lnTo>
                  <a:pt x="19524" y="11513"/>
                </a:lnTo>
                <a:lnTo>
                  <a:pt x="19985" y="12289"/>
                </a:lnTo>
                <a:lnTo>
                  <a:pt x="19754" y="12691"/>
                </a:lnTo>
                <a:lnTo>
                  <a:pt x="19278" y="12289"/>
                </a:lnTo>
                <a:lnTo>
                  <a:pt x="19048" y="11888"/>
                </a:lnTo>
                <a:lnTo>
                  <a:pt x="18372" y="11888"/>
                </a:lnTo>
                <a:lnTo>
                  <a:pt x="17896" y="12691"/>
                </a:lnTo>
                <a:lnTo>
                  <a:pt x="18126" y="13815"/>
                </a:lnTo>
                <a:lnTo>
                  <a:pt x="18372" y="13815"/>
                </a:lnTo>
                <a:lnTo>
                  <a:pt x="18602" y="13815"/>
                </a:lnTo>
                <a:lnTo>
                  <a:pt x="18602" y="14592"/>
                </a:lnTo>
                <a:lnTo>
                  <a:pt x="18817" y="15341"/>
                </a:lnTo>
                <a:lnTo>
                  <a:pt x="18372" y="15743"/>
                </a:lnTo>
                <a:lnTo>
                  <a:pt x="18126" y="15341"/>
                </a:lnTo>
                <a:lnTo>
                  <a:pt x="17896" y="14592"/>
                </a:lnTo>
                <a:lnTo>
                  <a:pt x="17435" y="14217"/>
                </a:lnTo>
                <a:lnTo>
                  <a:pt x="16959" y="14592"/>
                </a:lnTo>
                <a:lnTo>
                  <a:pt x="16728" y="14592"/>
                </a:lnTo>
                <a:lnTo>
                  <a:pt x="16728" y="15341"/>
                </a:lnTo>
                <a:lnTo>
                  <a:pt x="15791" y="14993"/>
                </a:lnTo>
                <a:lnTo>
                  <a:pt x="15576" y="14217"/>
                </a:lnTo>
                <a:lnTo>
                  <a:pt x="15346" y="13039"/>
                </a:lnTo>
                <a:lnTo>
                  <a:pt x="14639" y="13414"/>
                </a:lnTo>
                <a:lnTo>
                  <a:pt x="14639" y="14217"/>
                </a:lnTo>
                <a:lnTo>
                  <a:pt x="14639" y="15341"/>
                </a:lnTo>
                <a:lnTo>
                  <a:pt x="14409" y="16118"/>
                </a:lnTo>
                <a:lnTo>
                  <a:pt x="14178" y="16519"/>
                </a:lnTo>
                <a:lnTo>
                  <a:pt x="13702" y="17644"/>
                </a:lnTo>
                <a:lnTo>
                  <a:pt x="13702" y="18447"/>
                </a:lnTo>
                <a:lnTo>
                  <a:pt x="13702" y="19170"/>
                </a:lnTo>
                <a:lnTo>
                  <a:pt x="13702" y="19572"/>
                </a:lnTo>
                <a:lnTo>
                  <a:pt x="13472" y="19973"/>
                </a:lnTo>
                <a:lnTo>
                  <a:pt x="13241" y="19973"/>
                </a:lnTo>
                <a:lnTo>
                  <a:pt x="13011" y="18447"/>
                </a:lnTo>
                <a:lnTo>
                  <a:pt x="12796" y="17644"/>
                </a:lnTo>
                <a:lnTo>
                  <a:pt x="11859" y="17269"/>
                </a:lnTo>
                <a:lnTo>
                  <a:pt x="11613" y="16519"/>
                </a:lnTo>
                <a:lnTo>
                  <a:pt x="11152" y="16118"/>
                </a:lnTo>
                <a:lnTo>
                  <a:pt x="11152" y="14993"/>
                </a:lnTo>
                <a:lnTo>
                  <a:pt x="11382" y="13815"/>
                </a:lnTo>
                <a:lnTo>
                  <a:pt x="10922" y="13414"/>
                </a:lnTo>
                <a:lnTo>
                  <a:pt x="10691" y="13815"/>
                </a:lnTo>
                <a:lnTo>
                  <a:pt x="10215" y="14993"/>
                </a:lnTo>
                <a:lnTo>
                  <a:pt x="9770" y="15743"/>
                </a:lnTo>
                <a:lnTo>
                  <a:pt x="9770" y="16118"/>
                </a:lnTo>
                <a:lnTo>
                  <a:pt x="9770" y="17269"/>
                </a:lnTo>
                <a:lnTo>
                  <a:pt x="9293" y="18046"/>
                </a:lnTo>
                <a:lnTo>
                  <a:pt x="8833" y="18822"/>
                </a:lnTo>
                <a:lnTo>
                  <a:pt x="8602" y="19170"/>
                </a:lnTo>
                <a:lnTo>
                  <a:pt x="8126" y="19170"/>
                </a:lnTo>
                <a:lnTo>
                  <a:pt x="7435" y="19170"/>
                </a:lnTo>
                <a:lnTo>
                  <a:pt x="6974" y="18822"/>
                </a:lnTo>
                <a:lnTo>
                  <a:pt x="6743" y="19170"/>
                </a:lnTo>
                <a:lnTo>
                  <a:pt x="6283" y="19170"/>
                </a:lnTo>
                <a:lnTo>
                  <a:pt x="5576" y="19572"/>
                </a:lnTo>
                <a:lnTo>
                  <a:pt x="5346" y="19170"/>
                </a:lnTo>
                <a:lnTo>
                  <a:pt x="4869" y="18046"/>
                </a:lnTo>
                <a:lnTo>
                  <a:pt x="4409" y="17644"/>
                </a:lnTo>
                <a:lnTo>
                  <a:pt x="4409" y="16921"/>
                </a:lnTo>
                <a:lnTo>
                  <a:pt x="4194" y="16921"/>
                </a:lnTo>
                <a:lnTo>
                  <a:pt x="4194" y="15341"/>
                </a:lnTo>
                <a:lnTo>
                  <a:pt x="4194" y="14217"/>
                </a:lnTo>
                <a:lnTo>
                  <a:pt x="3026" y="13815"/>
                </a:lnTo>
                <a:lnTo>
                  <a:pt x="2320" y="14217"/>
                </a:lnTo>
                <a:lnTo>
                  <a:pt x="937" y="16519"/>
                </a:lnTo>
                <a:lnTo>
                  <a:pt x="707" y="16519"/>
                </a:lnTo>
                <a:lnTo>
                  <a:pt x="0" y="16519"/>
                </a:lnTo>
                <a:lnTo>
                  <a:pt x="461" y="15743"/>
                </a:lnTo>
                <a:lnTo>
                  <a:pt x="461" y="15341"/>
                </a:lnTo>
                <a:lnTo>
                  <a:pt x="707" y="14217"/>
                </a:lnTo>
                <a:lnTo>
                  <a:pt x="707" y="13815"/>
                </a:lnTo>
                <a:lnTo>
                  <a:pt x="937" y="13039"/>
                </a:lnTo>
                <a:lnTo>
                  <a:pt x="1167" y="12289"/>
                </a:lnTo>
                <a:lnTo>
                  <a:pt x="1613" y="11513"/>
                </a:lnTo>
                <a:lnTo>
                  <a:pt x="2089" y="10763"/>
                </a:lnTo>
                <a:lnTo>
                  <a:pt x="2320" y="9585"/>
                </a:lnTo>
                <a:lnTo>
                  <a:pt x="2796" y="8862"/>
                </a:lnTo>
                <a:lnTo>
                  <a:pt x="3026" y="8461"/>
                </a:lnTo>
                <a:lnTo>
                  <a:pt x="3717" y="7282"/>
                </a:lnTo>
                <a:lnTo>
                  <a:pt x="3963" y="6533"/>
                </a:lnTo>
                <a:lnTo>
                  <a:pt x="4409" y="6158"/>
                </a:lnTo>
                <a:lnTo>
                  <a:pt x="4869" y="5007"/>
                </a:lnTo>
                <a:lnTo>
                  <a:pt x="4639" y="5007"/>
                </a:lnTo>
                <a:lnTo>
                  <a:pt x="4409" y="4632"/>
                </a:lnTo>
                <a:lnTo>
                  <a:pt x="4639" y="4230"/>
                </a:lnTo>
                <a:lnTo>
                  <a:pt x="4869" y="3454"/>
                </a:lnTo>
                <a:lnTo>
                  <a:pt x="5115" y="3052"/>
                </a:lnTo>
                <a:lnTo>
                  <a:pt x="5346" y="2704"/>
                </a:lnTo>
                <a:lnTo>
                  <a:pt x="5806" y="3052"/>
                </a:lnTo>
                <a:lnTo>
                  <a:pt x="6283" y="3052"/>
                </a:lnTo>
                <a:lnTo>
                  <a:pt x="6743" y="3052"/>
                </a:lnTo>
                <a:lnTo>
                  <a:pt x="6974" y="2704"/>
                </a:lnTo>
                <a:lnTo>
                  <a:pt x="6974" y="230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" name="Freeform 1">
            <a:extLst>
              <a:ext uri="{FF2B5EF4-FFF2-40B4-BE49-F238E27FC236}">
                <a16:creationId xmlns:a16="http://schemas.microsoft.com/office/drawing/2014/main" id="{18FB1C8A-1DFB-4974-B085-FBB44E728187}"/>
              </a:ext>
            </a:extLst>
          </p:cNvPr>
          <p:cNvSpPr>
            <a:spLocks/>
          </p:cNvSpPr>
          <p:nvPr/>
        </p:nvSpPr>
        <p:spPr bwMode="auto">
          <a:xfrm>
            <a:off x="5183188" y="1935163"/>
            <a:ext cx="371475" cy="187325"/>
          </a:xfrm>
          <a:custGeom>
            <a:avLst/>
            <a:gdLst>
              <a:gd name="T0" fmla="*/ 10512 w 20000"/>
              <a:gd name="T1" fmla="*/ 0 h 20000"/>
              <a:gd name="T2" fmla="*/ 10239 w 20000"/>
              <a:gd name="T3" fmla="*/ 0 h 20000"/>
              <a:gd name="T4" fmla="*/ 7679 w 20000"/>
              <a:gd name="T5" fmla="*/ 3605 h 20000"/>
              <a:gd name="T6" fmla="*/ 5904 w 20000"/>
              <a:gd name="T7" fmla="*/ 4082 h 20000"/>
              <a:gd name="T8" fmla="*/ 1809 w 20000"/>
              <a:gd name="T9" fmla="*/ 6122 h 20000"/>
              <a:gd name="T10" fmla="*/ 1809 w 20000"/>
              <a:gd name="T11" fmla="*/ 10748 h 20000"/>
              <a:gd name="T12" fmla="*/ 1024 w 20000"/>
              <a:gd name="T13" fmla="*/ 14830 h 20000"/>
              <a:gd name="T14" fmla="*/ 273 w 20000"/>
              <a:gd name="T15" fmla="*/ 15850 h 20000"/>
              <a:gd name="T16" fmla="*/ 0 w 20000"/>
              <a:gd name="T17" fmla="*/ 17347 h 20000"/>
              <a:gd name="T18" fmla="*/ 512 w 20000"/>
              <a:gd name="T19" fmla="*/ 18912 h 20000"/>
              <a:gd name="T20" fmla="*/ 1024 w 20000"/>
              <a:gd name="T21" fmla="*/ 19388 h 20000"/>
              <a:gd name="T22" fmla="*/ 9727 w 20000"/>
              <a:gd name="T23" fmla="*/ 19932 h 20000"/>
              <a:gd name="T24" fmla="*/ 14608 w 20000"/>
              <a:gd name="T25" fmla="*/ 19932 h 20000"/>
              <a:gd name="T26" fmla="*/ 17679 w 20000"/>
              <a:gd name="T27" fmla="*/ 18367 h 20000"/>
              <a:gd name="T28" fmla="*/ 19966 w 20000"/>
              <a:gd name="T29" fmla="*/ 17347 h 20000"/>
              <a:gd name="T30" fmla="*/ 19966 w 20000"/>
              <a:gd name="T31" fmla="*/ 16327 h 20000"/>
              <a:gd name="T32" fmla="*/ 16143 w 20000"/>
              <a:gd name="T33" fmla="*/ 11769 h 20000"/>
              <a:gd name="T34" fmla="*/ 16143 w 20000"/>
              <a:gd name="T35" fmla="*/ 6667 h 20000"/>
              <a:gd name="T36" fmla="*/ 15870 w 20000"/>
              <a:gd name="T37" fmla="*/ 3605 h 20000"/>
              <a:gd name="T38" fmla="*/ 14846 w 20000"/>
              <a:gd name="T39" fmla="*/ 2041 h 20000"/>
              <a:gd name="T40" fmla="*/ 10512 w 20000"/>
              <a:gd name="T41" fmla="*/ 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000" h="20000">
                <a:moveTo>
                  <a:pt x="10512" y="0"/>
                </a:moveTo>
                <a:lnTo>
                  <a:pt x="10239" y="0"/>
                </a:lnTo>
                <a:lnTo>
                  <a:pt x="7679" y="3605"/>
                </a:lnTo>
                <a:lnTo>
                  <a:pt x="5904" y="4082"/>
                </a:lnTo>
                <a:lnTo>
                  <a:pt x="1809" y="6122"/>
                </a:lnTo>
                <a:lnTo>
                  <a:pt x="1809" y="10748"/>
                </a:lnTo>
                <a:lnTo>
                  <a:pt x="1024" y="14830"/>
                </a:lnTo>
                <a:lnTo>
                  <a:pt x="273" y="15850"/>
                </a:lnTo>
                <a:lnTo>
                  <a:pt x="0" y="17347"/>
                </a:lnTo>
                <a:lnTo>
                  <a:pt x="512" y="18912"/>
                </a:lnTo>
                <a:lnTo>
                  <a:pt x="1024" y="19388"/>
                </a:lnTo>
                <a:lnTo>
                  <a:pt x="9727" y="19932"/>
                </a:lnTo>
                <a:lnTo>
                  <a:pt x="14608" y="19932"/>
                </a:lnTo>
                <a:lnTo>
                  <a:pt x="17679" y="18367"/>
                </a:lnTo>
                <a:lnTo>
                  <a:pt x="19966" y="17347"/>
                </a:lnTo>
                <a:lnTo>
                  <a:pt x="19966" y="16327"/>
                </a:lnTo>
                <a:lnTo>
                  <a:pt x="16143" y="11769"/>
                </a:lnTo>
                <a:lnTo>
                  <a:pt x="16143" y="6667"/>
                </a:lnTo>
                <a:lnTo>
                  <a:pt x="15870" y="3605"/>
                </a:lnTo>
                <a:lnTo>
                  <a:pt x="14846" y="2041"/>
                </a:lnTo>
                <a:lnTo>
                  <a:pt x="10512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9" name="Rectangle 60">
            <a:extLst>
              <a:ext uri="{FF2B5EF4-FFF2-40B4-BE49-F238E27FC236}">
                <a16:creationId xmlns:a16="http://schemas.microsoft.com/office/drawing/2014/main" id="{6D9D64A3-B012-4AF2-9704-914C4D579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363" name="Connecteur droit avec flèche 362">
            <a:extLst>
              <a:ext uri="{FF2B5EF4-FFF2-40B4-BE49-F238E27FC236}">
                <a16:creationId xmlns:a16="http://schemas.microsoft.com/office/drawing/2014/main" id="{BFE8FB01-5FB6-47B3-ACA7-8F02B89DF30A}"/>
              </a:ext>
            </a:extLst>
          </p:cNvPr>
          <p:cNvCxnSpPr/>
          <p:nvPr/>
        </p:nvCxnSpPr>
        <p:spPr>
          <a:xfrm flipV="1">
            <a:off x="2578100" y="3108325"/>
            <a:ext cx="325437" cy="62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5" name="Connecteur droit avec flèche 364">
            <a:extLst>
              <a:ext uri="{FF2B5EF4-FFF2-40B4-BE49-F238E27FC236}">
                <a16:creationId xmlns:a16="http://schemas.microsoft.com/office/drawing/2014/main" id="{6D6B2605-25B1-481E-B32E-2E16BA212066}"/>
              </a:ext>
            </a:extLst>
          </p:cNvPr>
          <p:cNvCxnSpPr>
            <a:cxnSpLocks/>
            <a:endCxn id="331" idx="9"/>
          </p:cNvCxnSpPr>
          <p:nvPr/>
        </p:nvCxnSpPr>
        <p:spPr>
          <a:xfrm flipV="1">
            <a:off x="2587625" y="3353315"/>
            <a:ext cx="565547" cy="36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9" name="Connecteur droit avec flèche 368">
            <a:extLst>
              <a:ext uri="{FF2B5EF4-FFF2-40B4-BE49-F238E27FC236}">
                <a16:creationId xmlns:a16="http://schemas.microsoft.com/office/drawing/2014/main" id="{2FA23D2C-D899-4BF7-B60F-C185497AF18C}"/>
              </a:ext>
            </a:extLst>
          </p:cNvPr>
          <p:cNvCxnSpPr>
            <a:cxnSpLocks/>
          </p:cNvCxnSpPr>
          <p:nvPr/>
        </p:nvCxnSpPr>
        <p:spPr>
          <a:xfrm flipV="1">
            <a:off x="2578100" y="3176589"/>
            <a:ext cx="1190625" cy="5588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3" name="Connecteur droit avec flèche 372">
            <a:extLst>
              <a:ext uri="{FF2B5EF4-FFF2-40B4-BE49-F238E27FC236}">
                <a16:creationId xmlns:a16="http://schemas.microsoft.com/office/drawing/2014/main" id="{E84713E0-B94C-4F44-90EB-D31202F00E75}"/>
              </a:ext>
            </a:extLst>
          </p:cNvPr>
          <p:cNvCxnSpPr>
            <a:cxnSpLocks/>
          </p:cNvCxnSpPr>
          <p:nvPr/>
        </p:nvCxnSpPr>
        <p:spPr>
          <a:xfrm>
            <a:off x="3923928" y="3170238"/>
            <a:ext cx="700460" cy="784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6" name="Connecteur droit avec flèche 375">
            <a:extLst>
              <a:ext uri="{FF2B5EF4-FFF2-40B4-BE49-F238E27FC236}">
                <a16:creationId xmlns:a16="http://schemas.microsoft.com/office/drawing/2014/main" id="{4CA1A72A-6B5D-4AF0-9F5C-4D4C82B60DAF}"/>
              </a:ext>
            </a:extLst>
          </p:cNvPr>
          <p:cNvCxnSpPr>
            <a:cxnSpLocks/>
          </p:cNvCxnSpPr>
          <p:nvPr/>
        </p:nvCxnSpPr>
        <p:spPr>
          <a:xfrm flipV="1">
            <a:off x="6875798" y="2687638"/>
            <a:ext cx="125855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8" name="Connecteur droit avec flèche 377">
            <a:extLst>
              <a:ext uri="{FF2B5EF4-FFF2-40B4-BE49-F238E27FC236}">
                <a16:creationId xmlns:a16="http://schemas.microsoft.com/office/drawing/2014/main" id="{44F9D232-F78C-4590-BB35-CF6992465482}"/>
              </a:ext>
            </a:extLst>
          </p:cNvPr>
          <p:cNvCxnSpPr>
            <a:cxnSpLocks/>
          </p:cNvCxnSpPr>
          <p:nvPr/>
        </p:nvCxnSpPr>
        <p:spPr>
          <a:xfrm>
            <a:off x="7092280" y="4072731"/>
            <a:ext cx="1042070" cy="15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1" name="ZoneTexte 380">
            <a:extLst>
              <a:ext uri="{FF2B5EF4-FFF2-40B4-BE49-F238E27FC236}">
                <a16:creationId xmlns:a16="http://schemas.microsoft.com/office/drawing/2014/main" id="{4849800E-2512-473B-BBCA-65558854342A}"/>
              </a:ext>
            </a:extLst>
          </p:cNvPr>
          <p:cNvSpPr txBox="1"/>
          <p:nvPr/>
        </p:nvSpPr>
        <p:spPr>
          <a:xfrm>
            <a:off x="6553200" y="2811463"/>
            <a:ext cx="1835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Livraison de produits à la filiale allemande</a:t>
            </a:r>
          </a:p>
          <a:p>
            <a:endParaRPr lang="fr-FR" dirty="0"/>
          </a:p>
        </p:txBody>
      </p:sp>
      <p:sp>
        <p:nvSpPr>
          <p:cNvPr id="382" name="ZoneTexte 381">
            <a:extLst>
              <a:ext uri="{FF2B5EF4-FFF2-40B4-BE49-F238E27FC236}">
                <a16:creationId xmlns:a16="http://schemas.microsoft.com/office/drawing/2014/main" id="{A99571D0-99DE-4596-808C-8BEE02D7C685}"/>
              </a:ext>
            </a:extLst>
          </p:cNvPr>
          <p:cNvSpPr txBox="1"/>
          <p:nvPr/>
        </p:nvSpPr>
        <p:spPr>
          <a:xfrm>
            <a:off x="6634162" y="4149725"/>
            <a:ext cx="1970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Vente via le site Internet</a:t>
            </a:r>
          </a:p>
        </p:txBody>
      </p:sp>
      <p:pic>
        <p:nvPicPr>
          <p:cNvPr id="54" name="Picture 2" descr="Pavillon 100 x 150 cm">
            <a:extLst>
              <a:ext uri="{FF2B5EF4-FFF2-40B4-BE49-F238E27FC236}">
                <a16:creationId xmlns:a16="http://schemas.microsoft.com/office/drawing/2014/main" id="{0E204701-906F-45E1-9ECB-474EE6B96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522" r="7999" b="24000"/>
          <a:stretch/>
        </p:blipFill>
        <p:spPr bwMode="auto">
          <a:xfrm>
            <a:off x="1757434" y="3725862"/>
            <a:ext cx="818535" cy="4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drapeau allemand&quot;">
            <a:extLst>
              <a:ext uri="{FF2B5EF4-FFF2-40B4-BE49-F238E27FC236}">
                <a16:creationId xmlns:a16="http://schemas.microsoft.com/office/drawing/2014/main" id="{801555C7-6ACA-4A7B-89EF-990B02C652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8" y="2633662"/>
            <a:ext cx="542927" cy="5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8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FAD18-9DE2-4932-B915-D3AD5618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Les stratégies dans la riposte du défendeur</a:t>
            </a:r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fr-FR" sz="3600" dirty="0"/>
            </a:br>
            <a:br>
              <a:rPr lang="fr-FR" dirty="0"/>
            </a:br>
            <a:br>
              <a:rPr lang="fr-FR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CD0F8-365E-4BE2-AEAD-CD4C4D14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989EF-DADC-437B-B86C-7E87FFC675A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7DF3B10-12A8-4E62-9D96-281E30124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6126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8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FAD18-9DE2-4932-B915-D3AD5618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Les stratégies dans l’attaque du demandeur</a:t>
            </a:r>
            <a:br>
              <a:rPr lang="fr-FR" sz="3600" dirty="0"/>
            </a:br>
            <a:br>
              <a:rPr lang="fr-FR" dirty="0"/>
            </a:br>
            <a:br>
              <a:rPr lang="fr-FR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CD0F8-365E-4BE2-AEAD-CD4C4D14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989EF-DADC-437B-B86C-7E87FFC675A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7DF3B10-12A8-4E62-9D96-281E30124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0016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76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FAD18-9DE2-4932-B915-D3AD5618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>
              <a:tabLst>
                <a:tab pos="92075" algn="l"/>
              </a:tabLst>
            </a:pPr>
            <a:br>
              <a:rPr lang="fr-FR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CD0F8-365E-4BE2-AEAD-CD4C4D14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989EF-DADC-437B-B86C-7E87FFC675A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3074" name="Picture 2" descr="Dr. Frank Hagemann">
            <a:extLst>
              <a:ext uri="{FF2B5EF4-FFF2-40B4-BE49-F238E27FC236}">
                <a16:creationId xmlns:a16="http://schemas.microsoft.com/office/drawing/2014/main" id="{8ADF82CD-0B82-4BB5-8F10-A22785FE13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2095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93AC037-BBAB-4BB8-A605-098ED37B1A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3608" y="1124744"/>
          <a:ext cx="6624736" cy="548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931705724"/>
                    </a:ext>
                  </a:extLst>
                </a:gridCol>
              </a:tblGrid>
              <a:tr h="237282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174078"/>
                  </a:ext>
                </a:extLst>
              </a:tr>
              <a:tr h="2874084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Jérôme TASSI</a:t>
                      </a:r>
                    </a:p>
                    <a:p>
                      <a:pPr algn="ctr"/>
                      <a:r>
                        <a:rPr lang="fr-FR" dirty="0"/>
                        <a:t>Avocat au Barreau de Paris</a:t>
                      </a:r>
                    </a:p>
                    <a:p>
                      <a:pPr algn="ctr"/>
                      <a:r>
                        <a:rPr lang="fr-FR" dirty="0"/>
                        <a:t>Spécialiste en Propriété intellectuelle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47 rue de Prony</a:t>
                      </a:r>
                    </a:p>
                    <a:p>
                      <a:pPr algn="ctr"/>
                      <a:r>
                        <a:rPr lang="fr-FR" dirty="0"/>
                        <a:t>75017 PARIS</a:t>
                      </a:r>
                    </a:p>
                    <a:p>
                      <a:pPr algn="ctr" fontAlgn="auto"/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+33 1 44 29 12 12</a:t>
                      </a:r>
                      <a:b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 +33 1 44 29 12 13</a:t>
                      </a:r>
                    </a:p>
                    <a:p>
                      <a:pPr algn="ctr" fontAlgn="auto"/>
                      <a:r>
                        <a:rPr lang="de-D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j.tassi@orisavocats,com</a:t>
                      </a:r>
                      <a:endParaRPr lang="de-D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auto"/>
                      <a:endParaRPr lang="de-D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902487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EBE10AC9-FBF2-4EDD-A825-A4A361FC1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316" y="907561"/>
            <a:ext cx="1836415" cy="24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19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undlayout Wei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Pages>52</Pages>
  <Words>278</Words>
  <Application>Microsoft Office PowerPoint</Application>
  <PresentationFormat>Affichage à l'écran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Lucida Grande</vt:lpstr>
      <vt:lpstr>Times</vt:lpstr>
      <vt:lpstr>Times New Roman</vt:lpstr>
      <vt:lpstr>Thème Office</vt:lpstr>
      <vt:lpstr>Grundlayout Weiss</vt:lpstr>
      <vt:lpstr> Le renouvellement des stratégies procédurales en droit des marques     Jérôme TASSI Avocat au Barreau de Paris Spécialiste en propriété intellectuelle</vt:lpstr>
      <vt:lpstr>PLAN </vt:lpstr>
      <vt:lpstr>  La rationalisation de la prise de décision  </vt:lpstr>
      <vt:lpstr>La concentration des procédures au sein de l’UE Affaire BIGBEN c/ NINTENDO</vt:lpstr>
      <vt:lpstr>     Les stratégies dans la riposte du défendeur    </vt:lpstr>
      <vt:lpstr>    Les stratégies dans l’attaque du demandeur 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2017-12-18T10:17:08Z</dcterms:created>
  <dcterms:modified xsi:type="dcterms:W3CDTF">2019-03-30T20:03:32Z</dcterms:modified>
</cp:coreProperties>
</file>